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slides/slide99.xml" ContentType="application/vnd.openxmlformats-officedocument.presentationml.slide+xml"/>
  <Override PartName="/ppt/slides/slide118.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s/slide119.xml" ContentType="application/vnd.openxmlformats-officedocument.presentationml.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20.xml" ContentType="application/vnd.openxmlformats-officedocument.presentationml.notesSlide+xml"/>
  <Override PartName="/ppt/slides/slide89.xml" ContentType="application/vnd.openxmlformats-officedocument.presentationml.slide+xml"/>
  <Override PartName="/ppt/slides/slide108.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Override PartName="/ppt/tags/tag2.xml" ContentType="application/vnd.openxmlformats-officedocument.presentationml.tags+xml"/>
  <Override PartName="/ppt/slideLayouts/slideLayout26.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16.xml" ContentType="application/vnd.openxmlformats-officedocument.presentationml.slideLayout+xml"/>
  <Override PartName="/ppt/tags/tag3.xml" ContentType="application/vnd.openxmlformats-officedocument.presentationml.tags+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11.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ags/tag4.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3" r:id="rId2"/>
    <p:sldMasterId id="2147483711" r:id="rId3"/>
  </p:sldMasterIdLst>
  <p:notesMasterIdLst>
    <p:notesMasterId r:id="rId124"/>
  </p:notesMasterIdLst>
  <p:handoutMasterIdLst>
    <p:handoutMasterId r:id="rId125"/>
  </p:handoutMasterIdLst>
  <p:sldIdLst>
    <p:sldId id="525" r:id="rId4"/>
    <p:sldId id="526" r:id="rId5"/>
    <p:sldId id="527" r:id="rId6"/>
    <p:sldId id="528" r:id="rId7"/>
    <p:sldId id="529" r:id="rId8"/>
    <p:sldId id="530" r:id="rId9"/>
    <p:sldId id="531" r:id="rId10"/>
    <p:sldId id="524" r:id="rId11"/>
    <p:sldId id="452" r:id="rId12"/>
    <p:sldId id="453" r:id="rId13"/>
    <p:sldId id="454" r:id="rId14"/>
    <p:sldId id="455" r:id="rId15"/>
    <p:sldId id="456" r:id="rId16"/>
    <p:sldId id="457" r:id="rId17"/>
    <p:sldId id="458" r:id="rId18"/>
    <p:sldId id="459" r:id="rId19"/>
    <p:sldId id="460" r:id="rId20"/>
    <p:sldId id="461" r:id="rId21"/>
    <p:sldId id="462" r:id="rId22"/>
    <p:sldId id="463" r:id="rId23"/>
    <p:sldId id="464" r:id="rId24"/>
    <p:sldId id="465" r:id="rId25"/>
    <p:sldId id="466" r:id="rId26"/>
    <p:sldId id="467" r:id="rId27"/>
    <p:sldId id="468" r:id="rId28"/>
    <p:sldId id="469" r:id="rId29"/>
    <p:sldId id="470" r:id="rId30"/>
    <p:sldId id="471" r:id="rId31"/>
    <p:sldId id="472" r:id="rId32"/>
    <p:sldId id="473" r:id="rId33"/>
    <p:sldId id="474" r:id="rId34"/>
    <p:sldId id="475" r:id="rId35"/>
    <p:sldId id="476" r:id="rId36"/>
    <p:sldId id="477" r:id="rId37"/>
    <p:sldId id="478" r:id="rId38"/>
    <p:sldId id="479" r:id="rId39"/>
    <p:sldId id="480" r:id="rId40"/>
    <p:sldId id="481" r:id="rId41"/>
    <p:sldId id="482" r:id="rId42"/>
    <p:sldId id="418" r:id="rId43"/>
    <p:sldId id="419" r:id="rId44"/>
    <p:sldId id="420" r:id="rId45"/>
    <p:sldId id="421" r:id="rId46"/>
    <p:sldId id="422" r:id="rId47"/>
    <p:sldId id="423" r:id="rId48"/>
    <p:sldId id="424" r:id="rId49"/>
    <p:sldId id="425" r:id="rId50"/>
    <p:sldId id="426" r:id="rId51"/>
    <p:sldId id="427" r:id="rId52"/>
    <p:sldId id="428" r:id="rId53"/>
    <p:sldId id="429" r:id="rId54"/>
    <p:sldId id="430" r:id="rId55"/>
    <p:sldId id="431" r:id="rId56"/>
    <p:sldId id="432" r:id="rId57"/>
    <p:sldId id="433" r:id="rId58"/>
    <p:sldId id="434" r:id="rId59"/>
    <p:sldId id="435" r:id="rId60"/>
    <p:sldId id="436" r:id="rId61"/>
    <p:sldId id="437" r:id="rId62"/>
    <p:sldId id="438" r:id="rId63"/>
    <p:sldId id="439" r:id="rId64"/>
    <p:sldId id="440" r:id="rId65"/>
    <p:sldId id="441" r:id="rId66"/>
    <p:sldId id="442" r:id="rId67"/>
    <p:sldId id="443" r:id="rId68"/>
    <p:sldId id="444" r:id="rId69"/>
    <p:sldId id="445" r:id="rId70"/>
    <p:sldId id="446" r:id="rId71"/>
    <p:sldId id="447" r:id="rId72"/>
    <p:sldId id="448" r:id="rId73"/>
    <p:sldId id="449" r:id="rId74"/>
    <p:sldId id="401" r:id="rId75"/>
    <p:sldId id="402" r:id="rId76"/>
    <p:sldId id="403" r:id="rId77"/>
    <p:sldId id="404" r:id="rId78"/>
    <p:sldId id="405" r:id="rId79"/>
    <p:sldId id="406" r:id="rId80"/>
    <p:sldId id="407" r:id="rId81"/>
    <p:sldId id="408" r:id="rId82"/>
    <p:sldId id="409" r:id="rId83"/>
    <p:sldId id="410" r:id="rId84"/>
    <p:sldId id="411" r:id="rId85"/>
    <p:sldId id="412" r:id="rId86"/>
    <p:sldId id="413" r:id="rId87"/>
    <p:sldId id="486" r:id="rId88"/>
    <p:sldId id="487" r:id="rId89"/>
    <p:sldId id="488" r:id="rId90"/>
    <p:sldId id="489" r:id="rId91"/>
    <p:sldId id="490" r:id="rId92"/>
    <p:sldId id="491" r:id="rId93"/>
    <p:sldId id="492" r:id="rId94"/>
    <p:sldId id="493" r:id="rId95"/>
    <p:sldId id="494" r:id="rId96"/>
    <p:sldId id="495" r:id="rId97"/>
    <p:sldId id="496" r:id="rId98"/>
    <p:sldId id="497" r:id="rId99"/>
    <p:sldId id="498" r:id="rId100"/>
    <p:sldId id="499" r:id="rId101"/>
    <p:sldId id="500" r:id="rId102"/>
    <p:sldId id="501" r:id="rId103"/>
    <p:sldId id="502" r:id="rId104"/>
    <p:sldId id="503" r:id="rId105"/>
    <p:sldId id="504" r:id="rId106"/>
    <p:sldId id="505" r:id="rId107"/>
    <p:sldId id="506" r:id="rId108"/>
    <p:sldId id="507" r:id="rId109"/>
    <p:sldId id="508" r:id="rId110"/>
    <p:sldId id="509" r:id="rId111"/>
    <p:sldId id="510" r:id="rId112"/>
    <p:sldId id="511" r:id="rId113"/>
    <p:sldId id="512" r:id="rId114"/>
    <p:sldId id="513" r:id="rId115"/>
    <p:sldId id="514" r:id="rId116"/>
    <p:sldId id="515" r:id="rId117"/>
    <p:sldId id="516" r:id="rId118"/>
    <p:sldId id="517" r:id="rId119"/>
    <p:sldId id="518" r:id="rId120"/>
    <p:sldId id="519" r:id="rId121"/>
    <p:sldId id="523" r:id="rId122"/>
    <p:sldId id="400" r:id="rId123"/>
  </p:sldIdLst>
  <p:sldSz cx="12193588" cy="6858000"/>
  <p:notesSz cx="6797675" cy="9926638"/>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793D81CF-94F2-401A-BA57-92F5A7B2D0C5}">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ittlere Formatvorlag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Helle Formatvorlag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8EC20E35-A176-4012-BC5E-935CFFF8708E}" styleName="Mittlere Formatvorlag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7033" autoAdjust="0"/>
    <p:restoredTop sz="94660"/>
  </p:normalViewPr>
  <p:slideViewPr>
    <p:cSldViewPr snapToGrid="0">
      <p:cViewPr varScale="1">
        <p:scale>
          <a:sx n="74" d="100"/>
          <a:sy n="74" d="100"/>
        </p:scale>
        <p:origin x="-498" y="-90"/>
      </p:cViewPr>
      <p:guideLst>
        <p:guide orient="horz" pos="4029"/>
        <p:guide orient="horz" pos="903"/>
        <p:guide orient="horz" pos="202"/>
        <p:guide orient="horz" pos="698"/>
        <p:guide pos="256"/>
        <p:guide pos="7435"/>
      </p:guideLst>
    </p:cSldViewPr>
  </p:slideViewPr>
  <p:notesTextViewPr>
    <p:cViewPr>
      <p:scale>
        <a:sx n="1" d="1"/>
        <a:sy n="1" d="1"/>
      </p:scale>
      <p:origin x="0" y="0"/>
    </p:cViewPr>
  </p:notesTextViewPr>
  <p:sorterViewPr>
    <p:cViewPr>
      <p:scale>
        <a:sx n="100" d="100"/>
        <a:sy n="100" d="100"/>
      </p:scale>
      <p:origin x="0" y="35598"/>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slide" Target="slides/slide109.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28" Type="http://schemas.openxmlformats.org/officeDocument/2006/relationships/theme" Target="theme/theme1.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13" Type="http://schemas.openxmlformats.org/officeDocument/2006/relationships/slide" Target="slides/slide110.xml"/><Relationship Id="rId118" Type="http://schemas.openxmlformats.org/officeDocument/2006/relationships/slide" Target="slides/slide115.xml"/><Relationship Id="rId126"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slide" Target="slides/slide100.xml"/><Relationship Id="rId108" Type="http://schemas.openxmlformats.org/officeDocument/2006/relationships/slide" Target="slides/slide105.xml"/><Relationship Id="rId116" Type="http://schemas.openxmlformats.org/officeDocument/2006/relationships/slide" Target="slides/slide113.xml"/><Relationship Id="rId124" Type="http://schemas.openxmlformats.org/officeDocument/2006/relationships/notesMaster" Target="notesMasters/notesMaster1.xml"/><Relationship Id="rId129"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11" Type="http://schemas.openxmlformats.org/officeDocument/2006/relationships/slide" Target="slides/slide108.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slide" Target="slides/slide103.xml"/><Relationship Id="rId114" Type="http://schemas.openxmlformats.org/officeDocument/2006/relationships/slide" Target="slides/slide111.xml"/><Relationship Id="rId119" Type="http://schemas.openxmlformats.org/officeDocument/2006/relationships/slide" Target="slides/slide116.xml"/><Relationship Id="rId127" Type="http://schemas.openxmlformats.org/officeDocument/2006/relationships/viewProps" Target="viewProp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handoutMaster" Target="handoutMasters/handoutMaster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61" Type="http://schemas.openxmlformats.org/officeDocument/2006/relationships/slide" Target="slides/slide58.xml"/><Relationship Id="rId82" Type="http://schemas.openxmlformats.org/officeDocument/2006/relationships/slide" Target="slides/slide7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IE"/>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D4DABB92-6A87-4E3F-9097-1263891A03FA}" type="datetimeFigureOut">
              <a:rPr lang="en-IE"/>
              <a:pPr>
                <a:defRPr/>
              </a:pPr>
              <a:t>07/06/2018</a:t>
            </a:fld>
            <a:endParaRPr lang="en-IE"/>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IE"/>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74EF2F04-F4DD-4BB0-8991-6CF19B8130AB}" type="slidenum">
              <a:rPr lang="en-IE"/>
              <a:pPr>
                <a:defRPr/>
              </a:pPr>
              <a:t>‹#›</a:t>
            </a:fld>
            <a:endParaRPr lang="en-IE"/>
          </a:p>
        </p:txBody>
      </p:sp>
    </p:spTree>
    <p:extLst>
      <p:ext uri="{BB962C8B-B14F-4D97-AF65-F5344CB8AC3E}">
        <p14:creationId xmlns:p14="http://schemas.microsoft.com/office/powerpoint/2010/main" xmlns="" val="12811410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dirty="0">
                <a:latin typeface="+mn-lt"/>
                <a:cs typeface="+mn-cs"/>
              </a:defRPr>
            </a:lvl1pPr>
          </a:lstStyle>
          <a:p>
            <a:pPr>
              <a:defRPr/>
            </a:pPr>
            <a:endParaRPr lang="de-CH"/>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3246769A-A864-42FE-B9E0-3D3FD701AB3B}" type="datetimeFigureOut">
              <a:rPr lang="de-CH"/>
              <a:pPr>
                <a:defRPr/>
              </a:pPr>
              <a:t>07.06.2018</a:t>
            </a:fld>
            <a:endParaRPr lang="de-CH" dirty="0"/>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pPr lvl="0"/>
            <a:endParaRPr lang="de-CH" noProof="0" dirty="0"/>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de-CH" noProof="0"/>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dirty="0">
                <a:latin typeface="+mn-lt"/>
                <a:cs typeface="+mn-cs"/>
              </a:defRPr>
            </a:lvl1pPr>
          </a:lstStyle>
          <a:p>
            <a:pPr>
              <a:defRPr/>
            </a:pPr>
            <a:endParaRPr lang="de-CH"/>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1FDBF0BE-4380-4747-BC2B-86E48F8F6EAD}" type="slidenum">
              <a:rPr lang="de-CH"/>
              <a:pPr>
                <a:defRPr/>
              </a:pPr>
              <a:t>‹#›</a:t>
            </a:fld>
            <a:endParaRPr lang="de-CH" dirty="0"/>
          </a:p>
        </p:txBody>
      </p:sp>
    </p:spTree>
    <p:extLst>
      <p:ext uri="{BB962C8B-B14F-4D97-AF65-F5344CB8AC3E}">
        <p14:creationId xmlns:p14="http://schemas.microsoft.com/office/powerpoint/2010/main" xmlns="" val="419327217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a:xfrm>
            <a:off x="917575" y="744538"/>
            <a:ext cx="4962525" cy="3722687"/>
          </a:xfrm>
          <a:ln/>
        </p:spPr>
      </p:sp>
      <p:sp>
        <p:nvSpPr>
          <p:cNvPr id="717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IE" altLang="en-US" smtClean="0"/>
          </a:p>
        </p:txBody>
      </p:sp>
      <p:sp>
        <p:nvSpPr>
          <p:cNvPr id="717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pitchFamily="34" charset="0"/>
                <a:ea typeface="ヒラギノ角ゴ Pro W3" pitchFamily="48" charset="-128"/>
              </a:defRPr>
            </a:lvl1pPr>
            <a:lvl2pPr marL="745699" indent="-286807">
              <a:defRPr>
                <a:solidFill>
                  <a:schemeClr val="tx1"/>
                </a:solidFill>
                <a:latin typeface="Tahoma" pitchFamily="34" charset="0"/>
                <a:ea typeface="ヒラギノ角ゴ Pro W3" pitchFamily="48" charset="-128"/>
              </a:defRPr>
            </a:lvl2pPr>
            <a:lvl3pPr marL="1147229" indent="-229446">
              <a:defRPr>
                <a:solidFill>
                  <a:schemeClr val="tx1"/>
                </a:solidFill>
                <a:latin typeface="Tahoma" pitchFamily="34" charset="0"/>
                <a:ea typeface="ヒラギノ角ゴ Pro W3" pitchFamily="48" charset="-128"/>
              </a:defRPr>
            </a:lvl3pPr>
            <a:lvl4pPr marL="1606121" indent="-229446">
              <a:defRPr>
                <a:solidFill>
                  <a:schemeClr val="tx1"/>
                </a:solidFill>
                <a:latin typeface="Tahoma" pitchFamily="34" charset="0"/>
                <a:ea typeface="ヒラギノ角ゴ Pro W3" pitchFamily="48" charset="-128"/>
              </a:defRPr>
            </a:lvl4pPr>
            <a:lvl5pPr marL="2065012" indent="-229446">
              <a:defRPr>
                <a:solidFill>
                  <a:schemeClr val="tx1"/>
                </a:solidFill>
                <a:latin typeface="Tahoma" pitchFamily="34" charset="0"/>
                <a:ea typeface="ヒラギノ角ゴ Pro W3" pitchFamily="48" charset="-128"/>
              </a:defRPr>
            </a:lvl5pPr>
            <a:lvl6pPr marL="2523904" indent="-229446" eaLnBrk="0" fontAlgn="base" hangingPunct="0">
              <a:spcBef>
                <a:spcPct val="0"/>
              </a:spcBef>
              <a:spcAft>
                <a:spcPct val="0"/>
              </a:spcAft>
              <a:defRPr>
                <a:solidFill>
                  <a:schemeClr val="tx1"/>
                </a:solidFill>
                <a:latin typeface="Tahoma" pitchFamily="34" charset="0"/>
                <a:ea typeface="ヒラギノ角ゴ Pro W3" pitchFamily="48" charset="-128"/>
              </a:defRPr>
            </a:lvl6pPr>
            <a:lvl7pPr marL="2982796" indent="-229446" eaLnBrk="0" fontAlgn="base" hangingPunct="0">
              <a:spcBef>
                <a:spcPct val="0"/>
              </a:spcBef>
              <a:spcAft>
                <a:spcPct val="0"/>
              </a:spcAft>
              <a:defRPr>
                <a:solidFill>
                  <a:schemeClr val="tx1"/>
                </a:solidFill>
                <a:latin typeface="Tahoma" pitchFamily="34" charset="0"/>
                <a:ea typeface="ヒラギノ角ゴ Pro W3" pitchFamily="48" charset="-128"/>
              </a:defRPr>
            </a:lvl7pPr>
            <a:lvl8pPr marL="3441687" indent="-229446" eaLnBrk="0" fontAlgn="base" hangingPunct="0">
              <a:spcBef>
                <a:spcPct val="0"/>
              </a:spcBef>
              <a:spcAft>
                <a:spcPct val="0"/>
              </a:spcAft>
              <a:defRPr>
                <a:solidFill>
                  <a:schemeClr val="tx1"/>
                </a:solidFill>
                <a:latin typeface="Tahoma" pitchFamily="34" charset="0"/>
                <a:ea typeface="ヒラギノ角ゴ Pro W3" pitchFamily="48" charset="-128"/>
              </a:defRPr>
            </a:lvl8pPr>
            <a:lvl9pPr marL="3900579" indent="-229446" eaLnBrk="0" fontAlgn="base" hangingPunct="0">
              <a:spcBef>
                <a:spcPct val="0"/>
              </a:spcBef>
              <a:spcAft>
                <a:spcPct val="0"/>
              </a:spcAft>
              <a:defRPr>
                <a:solidFill>
                  <a:schemeClr val="tx1"/>
                </a:solidFill>
                <a:latin typeface="Tahoma" pitchFamily="34" charset="0"/>
                <a:ea typeface="ヒラギノ角ゴ Pro W3" pitchFamily="48" charset="-128"/>
              </a:defRPr>
            </a:lvl9pPr>
          </a:lstStyle>
          <a:p>
            <a:fld id="{65009556-58F0-45C2-9FCD-13C2971AD2FB}" type="slidenum">
              <a:rPr lang="en-US" altLang="en-US">
                <a:solidFill>
                  <a:prstClr val="black"/>
                </a:solidFill>
                <a:latin typeface="Arial" charset="0"/>
              </a:rPr>
              <a:pPr/>
              <a:t>3</a:t>
            </a:fld>
            <a:endParaRPr lang="en-US" altLang="en-US">
              <a:solidFill>
                <a:prstClr val="black"/>
              </a:solidFill>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6"/>
          <p:cNvSpPr>
            <a:spLocks noGrp="1" noChangeArrowheads="1"/>
          </p:cNvSpPr>
          <p:nvPr>
            <p:ph type="ftr" sz="quarter" idx="4"/>
          </p:nvPr>
        </p:nvSpPr>
        <p:spPr>
          <a:noFill/>
        </p:spPr>
        <p:txBody>
          <a:bodyPr/>
          <a:lstStyle>
            <a:lvl1pPr eaLnBrk="0" hangingPunct="0">
              <a:defRPr>
                <a:solidFill>
                  <a:schemeClr val="tx1"/>
                </a:solidFill>
                <a:latin typeface="Frutiger 55 Roman" pitchFamily="34" charset="0"/>
              </a:defRPr>
            </a:lvl1pPr>
            <a:lvl2pPr marL="742950" indent="-285750" eaLnBrk="0" hangingPunct="0">
              <a:defRPr>
                <a:solidFill>
                  <a:schemeClr val="tx1"/>
                </a:solidFill>
                <a:latin typeface="Frutiger 55 Roman" pitchFamily="34" charset="0"/>
              </a:defRPr>
            </a:lvl2pPr>
            <a:lvl3pPr marL="1143000" indent="-228600" eaLnBrk="0" hangingPunct="0">
              <a:defRPr>
                <a:solidFill>
                  <a:schemeClr val="tx1"/>
                </a:solidFill>
                <a:latin typeface="Frutiger 55 Roman" pitchFamily="34" charset="0"/>
              </a:defRPr>
            </a:lvl3pPr>
            <a:lvl4pPr marL="1600200" indent="-228600" eaLnBrk="0" hangingPunct="0">
              <a:defRPr>
                <a:solidFill>
                  <a:schemeClr val="tx1"/>
                </a:solidFill>
                <a:latin typeface="Frutiger 55 Roman" pitchFamily="34" charset="0"/>
              </a:defRPr>
            </a:lvl4pPr>
            <a:lvl5pPr marL="2057400" indent="-228600" eaLnBrk="0" hangingPunct="0">
              <a:defRPr>
                <a:solidFill>
                  <a:schemeClr val="tx1"/>
                </a:solidFill>
                <a:latin typeface="Frutiger 55 Roman" pitchFamily="34" charset="0"/>
              </a:defRPr>
            </a:lvl5pPr>
            <a:lvl6pPr marL="2514600" indent="-228600" algn="ctr" eaLnBrk="0" fontAlgn="base" hangingPunct="0">
              <a:spcBef>
                <a:spcPct val="0"/>
              </a:spcBef>
              <a:spcAft>
                <a:spcPct val="0"/>
              </a:spcAft>
              <a:defRPr>
                <a:solidFill>
                  <a:schemeClr val="tx1"/>
                </a:solidFill>
                <a:latin typeface="Frutiger 55 Roman" pitchFamily="34" charset="0"/>
              </a:defRPr>
            </a:lvl6pPr>
            <a:lvl7pPr marL="2971800" indent="-228600" algn="ctr" eaLnBrk="0" fontAlgn="base" hangingPunct="0">
              <a:spcBef>
                <a:spcPct val="0"/>
              </a:spcBef>
              <a:spcAft>
                <a:spcPct val="0"/>
              </a:spcAft>
              <a:defRPr>
                <a:solidFill>
                  <a:schemeClr val="tx1"/>
                </a:solidFill>
                <a:latin typeface="Frutiger 55 Roman" pitchFamily="34" charset="0"/>
              </a:defRPr>
            </a:lvl7pPr>
            <a:lvl8pPr marL="3429000" indent="-228600" algn="ctr" eaLnBrk="0" fontAlgn="base" hangingPunct="0">
              <a:spcBef>
                <a:spcPct val="0"/>
              </a:spcBef>
              <a:spcAft>
                <a:spcPct val="0"/>
              </a:spcAft>
              <a:defRPr>
                <a:solidFill>
                  <a:schemeClr val="tx1"/>
                </a:solidFill>
                <a:latin typeface="Frutiger 55 Roman" pitchFamily="34" charset="0"/>
              </a:defRPr>
            </a:lvl8pPr>
            <a:lvl9pPr marL="3886200" indent="-228600" algn="ctr" eaLnBrk="0" fontAlgn="base" hangingPunct="0">
              <a:spcBef>
                <a:spcPct val="0"/>
              </a:spcBef>
              <a:spcAft>
                <a:spcPct val="0"/>
              </a:spcAft>
              <a:defRPr>
                <a:solidFill>
                  <a:schemeClr val="tx1"/>
                </a:solidFill>
                <a:latin typeface="Frutiger 55 Roman" pitchFamily="34" charset="0"/>
              </a:defRPr>
            </a:lvl9pPr>
          </a:lstStyle>
          <a:p>
            <a:pPr eaLnBrk="1" hangingPunct="1"/>
            <a:r>
              <a:rPr lang="de-CH" altLang="en-US">
                <a:latin typeface="Frutiger 45 Light" pitchFamily="34" charset="0"/>
              </a:rPr>
              <a:t>C:\Documents and Settings\chy5484\Local Settings\Application Data\Office\Macros\Ppt_ci\Templates\Pres_blue_on_white.pot</a:t>
            </a:r>
          </a:p>
        </p:txBody>
      </p:sp>
      <p:sp>
        <p:nvSpPr>
          <p:cNvPr id="57347" name="Rectangle 7"/>
          <p:cNvSpPr>
            <a:spLocks noGrp="1" noChangeArrowheads="1"/>
          </p:cNvSpPr>
          <p:nvPr>
            <p:ph type="sldNum" sz="quarter" idx="5"/>
          </p:nvPr>
        </p:nvSpPr>
        <p:spPr>
          <a:noFill/>
        </p:spPr>
        <p:txBody>
          <a:bodyPr/>
          <a:lstStyle>
            <a:lvl1pPr eaLnBrk="0" hangingPunct="0">
              <a:defRPr>
                <a:solidFill>
                  <a:schemeClr val="tx1"/>
                </a:solidFill>
                <a:latin typeface="Frutiger 55 Roman" pitchFamily="34" charset="0"/>
              </a:defRPr>
            </a:lvl1pPr>
            <a:lvl2pPr marL="742950" indent="-285750" eaLnBrk="0" hangingPunct="0">
              <a:defRPr>
                <a:solidFill>
                  <a:schemeClr val="tx1"/>
                </a:solidFill>
                <a:latin typeface="Frutiger 55 Roman" pitchFamily="34" charset="0"/>
              </a:defRPr>
            </a:lvl2pPr>
            <a:lvl3pPr marL="1143000" indent="-228600" eaLnBrk="0" hangingPunct="0">
              <a:defRPr>
                <a:solidFill>
                  <a:schemeClr val="tx1"/>
                </a:solidFill>
                <a:latin typeface="Frutiger 55 Roman" pitchFamily="34" charset="0"/>
              </a:defRPr>
            </a:lvl3pPr>
            <a:lvl4pPr marL="1600200" indent="-228600" eaLnBrk="0" hangingPunct="0">
              <a:defRPr>
                <a:solidFill>
                  <a:schemeClr val="tx1"/>
                </a:solidFill>
                <a:latin typeface="Frutiger 55 Roman" pitchFamily="34" charset="0"/>
              </a:defRPr>
            </a:lvl4pPr>
            <a:lvl5pPr marL="2057400" indent="-228600" eaLnBrk="0" hangingPunct="0">
              <a:defRPr>
                <a:solidFill>
                  <a:schemeClr val="tx1"/>
                </a:solidFill>
                <a:latin typeface="Frutiger 55 Roman" pitchFamily="34" charset="0"/>
              </a:defRPr>
            </a:lvl5pPr>
            <a:lvl6pPr marL="2514600" indent="-228600" algn="ctr" eaLnBrk="0" fontAlgn="base" hangingPunct="0">
              <a:spcBef>
                <a:spcPct val="0"/>
              </a:spcBef>
              <a:spcAft>
                <a:spcPct val="0"/>
              </a:spcAft>
              <a:defRPr>
                <a:solidFill>
                  <a:schemeClr val="tx1"/>
                </a:solidFill>
                <a:latin typeface="Frutiger 55 Roman" pitchFamily="34" charset="0"/>
              </a:defRPr>
            </a:lvl6pPr>
            <a:lvl7pPr marL="2971800" indent="-228600" algn="ctr" eaLnBrk="0" fontAlgn="base" hangingPunct="0">
              <a:spcBef>
                <a:spcPct val="0"/>
              </a:spcBef>
              <a:spcAft>
                <a:spcPct val="0"/>
              </a:spcAft>
              <a:defRPr>
                <a:solidFill>
                  <a:schemeClr val="tx1"/>
                </a:solidFill>
                <a:latin typeface="Frutiger 55 Roman" pitchFamily="34" charset="0"/>
              </a:defRPr>
            </a:lvl7pPr>
            <a:lvl8pPr marL="3429000" indent="-228600" algn="ctr" eaLnBrk="0" fontAlgn="base" hangingPunct="0">
              <a:spcBef>
                <a:spcPct val="0"/>
              </a:spcBef>
              <a:spcAft>
                <a:spcPct val="0"/>
              </a:spcAft>
              <a:defRPr>
                <a:solidFill>
                  <a:schemeClr val="tx1"/>
                </a:solidFill>
                <a:latin typeface="Frutiger 55 Roman" pitchFamily="34" charset="0"/>
              </a:defRPr>
            </a:lvl8pPr>
            <a:lvl9pPr marL="3886200" indent="-228600" algn="ctr" eaLnBrk="0" fontAlgn="base" hangingPunct="0">
              <a:spcBef>
                <a:spcPct val="0"/>
              </a:spcBef>
              <a:spcAft>
                <a:spcPct val="0"/>
              </a:spcAft>
              <a:defRPr>
                <a:solidFill>
                  <a:schemeClr val="tx1"/>
                </a:solidFill>
                <a:latin typeface="Frutiger 55 Roman" pitchFamily="34" charset="0"/>
              </a:defRPr>
            </a:lvl9pPr>
          </a:lstStyle>
          <a:p>
            <a:pPr eaLnBrk="1" hangingPunct="1"/>
            <a:fld id="{A59932DF-A9A5-4698-9004-13CBFC48653E}" type="slidenum">
              <a:rPr lang="de-CH" altLang="en-US">
                <a:latin typeface="Frutiger 45 Light" pitchFamily="34" charset="0"/>
              </a:rPr>
              <a:pPr eaLnBrk="1" hangingPunct="1"/>
              <a:t>63</a:t>
            </a:fld>
            <a:endParaRPr lang="de-CH" altLang="en-US">
              <a:latin typeface="Frutiger 45 Light" pitchFamily="34" charset="0"/>
            </a:endParaRPr>
          </a:p>
        </p:txBody>
      </p:sp>
      <p:sp>
        <p:nvSpPr>
          <p:cNvPr id="57348" name="Rectangle 2"/>
          <p:cNvSpPr>
            <a:spLocks noGrp="1" noRot="1" noChangeAspect="1" noChangeArrowheads="1" noTextEdit="1"/>
          </p:cNvSpPr>
          <p:nvPr>
            <p:ph type="sldImg"/>
          </p:nvPr>
        </p:nvSpPr>
        <p:spPr>
          <a:xfrm>
            <a:off x="90488" y="744538"/>
            <a:ext cx="6616700" cy="3722687"/>
          </a:xfrm>
          <a:ln/>
        </p:spPr>
      </p:sp>
      <p:sp>
        <p:nvSpPr>
          <p:cNvPr id="57349"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xmlns="" val="19068373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noTextEdit="1"/>
          </p:cNvSpPr>
          <p:nvPr>
            <p:ph type="sldImg"/>
          </p:nvPr>
        </p:nvSpPr>
        <p:spPr>
          <a:ln/>
        </p:spPr>
      </p:sp>
      <p:sp>
        <p:nvSpPr>
          <p:cNvPr id="14338"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0"/>
              </a:spcBef>
            </a:pPr>
            <a:endParaRPr lang="en-GB" altLang="en-US" smtClean="0">
              <a:ea typeface="ＭＳ Ｐゴシック" pitchFamily="34" charset="-128"/>
            </a:endParaRPr>
          </a:p>
        </p:txBody>
      </p:sp>
      <p:sp>
        <p:nvSpPr>
          <p:cNvPr id="14339" name="Slide Number Placeholder 3"/>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fld id="{742BC83D-9E27-47A0-B142-1AE430C881DF}" type="slidenum">
              <a:rPr lang="en-GB" altLang="en-US" sz="1200">
                <a:latin typeface="Calibri" pitchFamily="34" charset="0"/>
              </a:rPr>
              <a:pPr algn="r" eaLnBrk="1" hangingPunct="1"/>
              <a:t>87</a:t>
            </a:fld>
            <a:endParaRPr lang="en-GB" altLang="en-US" sz="1200">
              <a:latin typeface="Calibri" pitchFamily="34" charset="0"/>
            </a:endParaRPr>
          </a:p>
        </p:txBody>
      </p:sp>
      <p:sp>
        <p:nvSpPr>
          <p:cNvPr id="14340" name="Header Placeholder 4"/>
          <p:cNvSpPr txBox="1">
            <a:spLocks noGrp="1"/>
          </p:cNvSpPr>
          <p:nvPr/>
        </p:nvSpPr>
        <p:spPr bwMode="auto">
          <a:xfrm>
            <a:off x="0" y="0"/>
            <a:ext cx="2946400" cy="496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GB" altLang="en-US" sz="1200">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de-CH" altLang="en-US" sz="700" smtClean="0">
                <a:latin typeface="Frutiger 45 Light" pitchFamily="34" charset="0"/>
                <a:cs typeface="Arial" charset="0"/>
              </a:rPr>
              <a:t>C:\Documents and Settings\chy5484\Local Settings\Application Data\Office\Macros\Ppt_ci\Templates\Pres_blue_on_white.pot</a:t>
            </a:r>
          </a:p>
        </p:txBody>
      </p:sp>
      <p:sp>
        <p:nvSpPr>
          <p:cNvPr id="2867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08E9E54-88BD-46CD-AB34-205509A051B4}" type="slidenum">
              <a:rPr lang="de-CH" altLang="en-US" sz="700">
                <a:latin typeface="Frutiger 45 Light" pitchFamily="34" charset="0"/>
                <a:cs typeface="Arial" charset="0"/>
              </a:rPr>
              <a:pPr fontAlgn="base">
                <a:spcBef>
                  <a:spcPct val="0"/>
                </a:spcBef>
                <a:spcAft>
                  <a:spcPct val="0"/>
                </a:spcAft>
              </a:pPr>
              <a:t>88</a:t>
            </a:fld>
            <a:endParaRPr lang="de-CH" altLang="en-US" sz="700">
              <a:latin typeface="Frutiger 45 Light" pitchFamily="34" charset="0"/>
              <a:cs typeface="Arial" charset="0"/>
            </a:endParaRPr>
          </a:p>
        </p:txBody>
      </p:sp>
      <p:sp>
        <p:nvSpPr>
          <p:cNvPr id="286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67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GB"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277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IE" altLang="en-US" smtClean="0"/>
              <a:t>As you can see the Group Threshold for CAT has dropped significantly in the last few years and the tax rate has increased from 20% tp 33%</a:t>
            </a:r>
            <a:endParaRPr lang="en-GB"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de-CH" altLang="en-US" sz="700" smtClean="0">
                <a:solidFill>
                  <a:srgbClr val="000000"/>
                </a:solidFill>
                <a:latin typeface="Frutiger 45 Light" pitchFamily="34" charset="0"/>
                <a:cs typeface="Arial" charset="0"/>
              </a:rPr>
              <a:t>C:\Documents and Settings\chy5484\Local Settings\Application Data\Office\Macros\Ppt_ci\Templates\Pres_blue_on_white.pot</a:t>
            </a:r>
          </a:p>
        </p:txBody>
      </p:sp>
      <p:sp>
        <p:nvSpPr>
          <p:cNvPr id="348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BBB97D4-35D9-4DB0-9742-B92A4BB06FF0}" type="slidenum">
              <a:rPr lang="de-CH" altLang="en-US" sz="700">
                <a:solidFill>
                  <a:srgbClr val="000000"/>
                </a:solidFill>
                <a:latin typeface="Frutiger 45 Light" pitchFamily="34" charset="0"/>
                <a:cs typeface="Arial" charset="0"/>
              </a:rPr>
              <a:pPr fontAlgn="base">
                <a:spcBef>
                  <a:spcPct val="0"/>
                </a:spcBef>
                <a:spcAft>
                  <a:spcPct val="0"/>
                </a:spcAft>
              </a:pPr>
              <a:t>92</a:t>
            </a:fld>
            <a:endParaRPr lang="de-CH" altLang="en-US" sz="700">
              <a:solidFill>
                <a:srgbClr val="000000"/>
              </a:solidFill>
              <a:latin typeface="Frutiger 45 Light" pitchFamily="34" charset="0"/>
              <a:cs typeface="Arial" charset="0"/>
            </a:endParaRPr>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IE" altLang="en-US" smtClean="0"/>
              <a:t>This is a very simple example of how Inheritance Tax works</a:t>
            </a:r>
            <a:endParaRPr lang="en-GB"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de-CH" altLang="en-US" sz="700" smtClean="0">
                <a:latin typeface="Frutiger 45 Light" pitchFamily="34" charset="0"/>
                <a:cs typeface="Arial" charset="0"/>
              </a:rPr>
              <a:t>C:\Documents and Settings\chy5484\Local Settings\Application Data\Office\Macros\Ppt_ci\Templates\Pres_blue_on_white.pot</a:t>
            </a:r>
          </a:p>
        </p:txBody>
      </p:sp>
      <p:sp>
        <p:nvSpPr>
          <p:cNvPr id="3891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3C4FC16-6FC6-453C-9364-C0CBEE448261}" type="slidenum">
              <a:rPr lang="de-CH" altLang="en-US" sz="700">
                <a:latin typeface="Frutiger 45 Light" pitchFamily="34" charset="0"/>
                <a:cs typeface="Arial" charset="0"/>
              </a:rPr>
              <a:pPr fontAlgn="base">
                <a:spcBef>
                  <a:spcPct val="0"/>
                </a:spcBef>
                <a:spcAft>
                  <a:spcPct val="0"/>
                </a:spcAft>
              </a:pPr>
              <a:t>95</a:t>
            </a:fld>
            <a:endParaRPr lang="de-CH" altLang="en-US" sz="700">
              <a:latin typeface="Frutiger 45 Light" pitchFamily="34" charset="0"/>
              <a:cs typeface="Arial" charset="0"/>
            </a:endParaRPr>
          </a:p>
        </p:txBody>
      </p:sp>
      <p:sp>
        <p:nvSpPr>
          <p:cNvPr id="38915"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38916" name="Rectangle 3"/>
          <p:cNvSpPr>
            <a:spLocks noGrp="1" noChangeArrowheads="1"/>
          </p:cNvSpPr>
          <p:nvPr>
            <p:ph type="body" idx="1"/>
          </p:nvPr>
        </p:nvSpPr>
        <p:spPr bwMode="auto">
          <a:xfrm>
            <a:off x="906463" y="4714875"/>
            <a:ext cx="4984750" cy="4467225"/>
          </a:xfrm>
          <a:noFill/>
        </p:spPr>
        <p:txBody>
          <a:bodyPr wrap="square" numCol="1" anchor="t" anchorCtr="0" compatLnSpc="1">
            <a:prstTxWarp prst="textNoShape">
              <a:avLst/>
            </a:prstTxWarp>
          </a:bodyPr>
          <a:lstStyle/>
          <a:p>
            <a:pPr>
              <a:spcBef>
                <a:spcPct val="0"/>
              </a:spcBef>
            </a:pPr>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de-CH" altLang="en-US" sz="700" smtClean="0">
                <a:latin typeface="Frutiger 45 Light" pitchFamily="34" charset="0"/>
                <a:cs typeface="Arial" charset="0"/>
              </a:rPr>
              <a:t>C:\Documents and Settings\chy5484\Local Settings\Application Data\Office\Macros\Ppt_ci\Templates\Pres_blue_on_white.pot</a:t>
            </a:r>
          </a:p>
        </p:txBody>
      </p:sp>
      <p:sp>
        <p:nvSpPr>
          <p:cNvPr id="4096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A7D495F-F28E-4AEF-B7D2-7608318DCC59}" type="slidenum">
              <a:rPr lang="de-CH" altLang="en-US" sz="700">
                <a:latin typeface="Frutiger 45 Light" pitchFamily="34" charset="0"/>
                <a:cs typeface="Arial" charset="0"/>
              </a:rPr>
              <a:pPr fontAlgn="base">
                <a:spcBef>
                  <a:spcPct val="0"/>
                </a:spcBef>
                <a:spcAft>
                  <a:spcPct val="0"/>
                </a:spcAft>
              </a:pPr>
              <a:t>96</a:t>
            </a:fld>
            <a:endParaRPr lang="de-CH" altLang="en-US" sz="700">
              <a:latin typeface="Frutiger 45 Light" pitchFamily="34" charset="0"/>
              <a:cs typeface="Arial" charset="0"/>
            </a:endParaRPr>
          </a:p>
        </p:txBody>
      </p:sp>
      <p:sp>
        <p:nvSpPr>
          <p:cNvPr id="409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096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IE" altLang="en-US" smtClean="0"/>
              <a:t>Leaving inheritances is something you should plan for while you are still alive as there is very little that can be done afterwards. Make maximum use of thresholds where possible and also look at Annual €3000 Gift Tax Exemption</a:t>
            </a:r>
            <a:endParaRPr lang="en-GB"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de-CH" altLang="en-US" sz="700" smtClean="0">
                <a:latin typeface="Frutiger 45 Light" pitchFamily="34" charset="0"/>
                <a:cs typeface="Arial" charset="0"/>
              </a:rPr>
              <a:t>C:\Documents and Settings\chy5484\Local Settings\Application Data\Office\Macros\Ppt_ci\Templates\Pres_blue_on_white.pot</a:t>
            </a:r>
          </a:p>
        </p:txBody>
      </p:sp>
      <p:sp>
        <p:nvSpPr>
          <p:cNvPr id="4403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84E99D4-50C9-4F8B-A0EC-5A6A3C6368E1}" type="slidenum">
              <a:rPr lang="de-CH" altLang="en-US" sz="700">
                <a:latin typeface="Frutiger 45 Light" pitchFamily="34" charset="0"/>
                <a:cs typeface="Arial" charset="0"/>
              </a:rPr>
              <a:pPr fontAlgn="base">
                <a:spcBef>
                  <a:spcPct val="0"/>
                </a:spcBef>
                <a:spcAft>
                  <a:spcPct val="0"/>
                </a:spcAft>
              </a:pPr>
              <a:t>98</a:t>
            </a:fld>
            <a:endParaRPr lang="de-CH" altLang="en-US" sz="700">
              <a:latin typeface="Frutiger 45 Light" pitchFamily="34" charset="0"/>
              <a:cs typeface="Arial" charset="0"/>
            </a:endParaRPr>
          </a:p>
        </p:txBody>
      </p:sp>
      <p:sp>
        <p:nvSpPr>
          <p:cNvPr id="44035"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44036" name="Rectangle 3"/>
          <p:cNvSpPr>
            <a:spLocks noGrp="1" noChangeArrowheads="1"/>
          </p:cNvSpPr>
          <p:nvPr>
            <p:ph type="body" idx="1"/>
          </p:nvPr>
        </p:nvSpPr>
        <p:spPr bwMode="auto">
          <a:xfrm>
            <a:off x="906463" y="4714875"/>
            <a:ext cx="4984750" cy="4467225"/>
          </a:xfrm>
          <a:noFill/>
        </p:spPr>
        <p:txBody>
          <a:bodyPr wrap="square" numCol="1" anchor="t" anchorCtr="0" compatLnSpc="1">
            <a:prstTxWarp prst="textNoShape">
              <a:avLst/>
            </a:prstTxWarp>
          </a:bodyPr>
          <a:lstStyle/>
          <a:p>
            <a:pPr>
              <a:spcBef>
                <a:spcPct val="0"/>
              </a:spcBef>
            </a:pPr>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de-CH" altLang="en-US" sz="700" smtClean="0">
                <a:latin typeface="Frutiger 45 Light" pitchFamily="34" charset="0"/>
                <a:cs typeface="Arial" charset="0"/>
              </a:rPr>
              <a:t>C:\Documents and Settings\chy5484\Local Settings\Application Data\Office\Macros\Ppt_ci\Templates\Pres_blue_on_white.pot</a:t>
            </a:r>
          </a:p>
        </p:txBody>
      </p:sp>
      <p:sp>
        <p:nvSpPr>
          <p:cNvPr id="4710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A6FB392-84FD-4320-8A82-DC2A29B1A2EE}" type="slidenum">
              <a:rPr lang="de-CH" altLang="en-US" sz="700">
                <a:latin typeface="Frutiger 45 Light" pitchFamily="34" charset="0"/>
                <a:cs typeface="Arial" charset="0"/>
              </a:rPr>
              <a:pPr fontAlgn="base">
                <a:spcBef>
                  <a:spcPct val="0"/>
                </a:spcBef>
                <a:spcAft>
                  <a:spcPct val="0"/>
                </a:spcAft>
              </a:pPr>
              <a:t>100</a:t>
            </a:fld>
            <a:endParaRPr lang="de-CH" altLang="en-US" sz="700">
              <a:latin typeface="Frutiger 45 Light" pitchFamily="34" charset="0"/>
              <a:cs typeface="Arial" charset="0"/>
            </a:endParaRPr>
          </a:p>
        </p:txBody>
      </p:sp>
      <p:sp>
        <p:nvSpPr>
          <p:cNvPr id="471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710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IE" altLang="en-US" smtClean="0"/>
              <a:t>A friend of John Hayes – worked as a chemist and inherited a farm. Had to give up working as a chemist to avail of Farm relief as otherwise he would have been hit with a huge CAT Bill. Hates farming. Now 5 years into 6 years but is a bitter man!!</a:t>
            </a:r>
            <a:endParaRPr lang="en-GB"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de-CH" altLang="en-US" sz="700" smtClean="0">
                <a:latin typeface="Frutiger 45 Light" pitchFamily="34" charset="0"/>
                <a:cs typeface="Arial" charset="0"/>
              </a:rPr>
              <a:t>C:\Documents and Settings\chy5484\Local Settings\Application Data\Office\Macros\Ppt_ci\Templates\Pres_blue_on_white.pot</a:t>
            </a:r>
          </a:p>
        </p:txBody>
      </p:sp>
      <p:sp>
        <p:nvSpPr>
          <p:cNvPr id="4915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06ADCFB-5A52-4F14-8B9B-E8EDB881FBA9}" type="slidenum">
              <a:rPr lang="de-CH" altLang="en-US" sz="700">
                <a:latin typeface="Frutiger 45 Light" pitchFamily="34" charset="0"/>
                <a:cs typeface="Arial" charset="0"/>
              </a:rPr>
              <a:pPr fontAlgn="base">
                <a:spcBef>
                  <a:spcPct val="0"/>
                </a:spcBef>
                <a:spcAft>
                  <a:spcPct val="0"/>
                </a:spcAft>
              </a:pPr>
              <a:t>101</a:t>
            </a:fld>
            <a:endParaRPr lang="de-CH" altLang="en-US" sz="700">
              <a:latin typeface="Frutiger 45 Light" pitchFamily="34" charset="0"/>
              <a:cs typeface="Arial" charset="0"/>
            </a:endParaRPr>
          </a:p>
        </p:txBody>
      </p:sp>
      <p:sp>
        <p:nvSpPr>
          <p:cNvPr id="49155"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491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IE" altLang="en-US" smtClean="0"/>
              <a:t>People can have liquidity problem in paying inheritance tax as often assets cannot be liquidated and split between beneficiaries for example</a:t>
            </a:r>
            <a:endParaRPr lang="en-GB"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EF3C8937-5D90-46CF-B7E9-9E9C9E86C436}" type="slidenum">
              <a:rPr lang="en-IE" smtClean="0"/>
              <a:pPr/>
              <a:t>40</a:t>
            </a:fld>
            <a:endParaRPr lang="en-IE"/>
          </a:p>
        </p:txBody>
      </p:sp>
    </p:spTree>
    <p:extLst>
      <p:ext uri="{BB962C8B-B14F-4D97-AF65-F5344CB8AC3E}">
        <p14:creationId xmlns:p14="http://schemas.microsoft.com/office/powerpoint/2010/main" xmlns="" val="12855146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de-CH" altLang="en-US" sz="700" smtClean="0">
                <a:latin typeface="Frutiger 45 Light" pitchFamily="34" charset="0"/>
                <a:cs typeface="Arial" charset="0"/>
              </a:rPr>
              <a:t>C:\Documents and Settings\chy5484\Local Settings\Application Data\Office\Macros\Ppt_ci\Templates\Pres_blue_on_white.pot</a:t>
            </a:r>
          </a:p>
        </p:txBody>
      </p:sp>
      <p:sp>
        <p:nvSpPr>
          <p:cNvPr id="5222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99C12DB-D6BE-4D51-AD22-6CF7F3EE6754}" type="slidenum">
              <a:rPr lang="de-CH" altLang="en-US" sz="700">
                <a:latin typeface="Frutiger 45 Light" pitchFamily="34" charset="0"/>
                <a:cs typeface="Arial" charset="0"/>
              </a:rPr>
              <a:pPr fontAlgn="base">
                <a:spcBef>
                  <a:spcPct val="0"/>
                </a:spcBef>
                <a:spcAft>
                  <a:spcPct val="0"/>
                </a:spcAft>
              </a:pPr>
              <a:t>103</a:t>
            </a:fld>
            <a:endParaRPr lang="de-CH" altLang="en-US" sz="700">
              <a:latin typeface="Frutiger 45 Light" pitchFamily="34" charset="0"/>
              <a:cs typeface="Arial" charset="0"/>
            </a:endParaRPr>
          </a:p>
        </p:txBody>
      </p:sp>
      <p:sp>
        <p:nvSpPr>
          <p:cNvPr id="522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2228" name="Rectangle 3"/>
          <p:cNvSpPr>
            <a:spLocks noGrp="1" noChangeArrowheads="1"/>
          </p:cNvSpPr>
          <p:nvPr>
            <p:ph type="body" idx="1"/>
          </p:nvPr>
        </p:nvSpPr>
        <p:spPr bwMode="auto">
          <a:xfrm>
            <a:off x="906463" y="4714875"/>
            <a:ext cx="4984750" cy="4467225"/>
          </a:xfrm>
          <a:noFill/>
        </p:spPr>
        <p:txBody>
          <a:bodyPr wrap="square" numCol="1" anchor="t" anchorCtr="0" compatLnSpc="1">
            <a:prstTxWarp prst="textNoShape">
              <a:avLst/>
            </a:prstTxWarp>
          </a:bodyPr>
          <a:lstStyle/>
          <a:p>
            <a:pPr>
              <a:spcBef>
                <a:spcPct val="0"/>
              </a:spcBef>
            </a:pPr>
            <a:endParaRPr lang="en-US"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837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GB"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de-CH" altLang="en-US" sz="700" smtClean="0">
                <a:latin typeface="Frutiger 45 Light" pitchFamily="34" charset="0"/>
                <a:cs typeface="Arial" charset="0"/>
              </a:rPr>
              <a:t>C:\Documents and Settings\chy5484\Local Settings\Application Data\Office\Macros\Ppt_ci\Templates\Pres_blue_on_white.pot</a:t>
            </a:r>
          </a:p>
        </p:txBody>
      </p:sp>
      <p:sp>
        <p:nvSpPr>
          <p:cNvPr id="6656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B25F206-9388-4495-A6F1-3C881ADD26BC}" type="slidenum">
              <a:rPr lang="de-CH" altLang="en-US" sz="700">
                <a:latin typeface="Frutiger 45 Light" pitchFamily="34" charset="0"/>
                <a:cs typeface="Arial" charset="0"/>
              </a:rPr>
              <a:pPr fontAlgn="base">
                <a:spcBef>
                  <a:spcPct val="0"/>
                </a:spcBef>
                <a:spcAft>
                  <a:spcPct val="0"/>
                </a:spcAft>
              </a:pPr>
              <a:t>115</a:t>
            </a:fld>
            <a:endParaRPr lang="de-CH" altLang="en-US" sz="700">
              <a:latin typeface="Frutiger 45 Light" pitchFamily="34" charset="0"/>
              <a:cs typeface="Arial" charset="0"/>
            </a:endParaRPr>
          </a:p>
        </p:txBody>
      </p:sp>
      <p:sp>
        <p:nvSpPr>
          <p:cNvPr id="66563"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6656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IE" altLang="en-US" smtClean="0"/>
              <a:t>Finally there is a need for regular reviews as circumstance change.</a:t>
            </a:r>
            <a:endParaRPr lang="en-GB"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de-CH" altLang="en-US" smtClean="0">
                <a:latin typeface="Frutiger 45 Light" pitchFamily="34" charset="0"/>
                <a:cs typeface="Arial" charset="0"/>
              </a:rPr>
              <a:t>C:\Documents and Settings\chy5484\Local Settings\Application Data\Office\Macros\Ppt_ci\Templates\Pres_blue_on_white.pot</a:t>
            </a:r>
          </a:p>
        </p:txBody>
      </p:sp>
      <p:sp>
        <p:nvSpPr>
          <p:cNvPr id="15974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52ECADE-6236-4CB6-81A1-33BB907E7DF7}" type="slidenum">
              <a:rPr lang="de-CH" altLang="en-US">
                <a:latin typeface="Frutiger 45 Light" pitchFamily="34" charset="0"/>
                <a:cs typeface="Arial" charset="0"/>
              </a:rPr>
              <a:pPr fontAlgn="base">
                <a:spcBef>
                  <a:spcPct val="0"/>
                </a:spcBef>
                <a:spcAft>
                  <a:spcPct val="0"/>
                </a:spcAft>
              </a:pPr>
              <a:t>120</a:t>
            </a:fld>
            <a:endParaRPr lang="de-CH" altLang="en-US">
              <a:latin typeface="Frutiger 45 Light" pitchFamily="34" charset="0"/>
              <a:cs typeface="Arial" charset="0"/>
            </a:endParaRPr>
          </a:p>
        </p:txBody>
      </p:sp>
      <p:sp>
        <p:nvSpPr>
          <p:cNvPr id="1597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974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GB"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6"/>
          <p:cNvSpPr>
            <a:spLocks noGrp="1" noChangeArrowheads="1"/>
          </p:cNvSpPr>
          <p:nvPr>
            <p:ph type="ftr" sz="quarter" idx="4"/>
          </p:nvPr>
        </p:nvSpPr>
        <p:spPr>
          <a:noFill/>
        </p:spPr>
        <p:txBody>
          <a:bodyPr/>
          <a:lstStyle>
            <a:lvl1pPr eaLnBrk="0" hangingPunct="0">
              <a:defRPr>
                <a:solidFill>
                  <a:schemeClr val="tx1"/>
                </a:solidFill>
                <a:latin typeface="Frutiger 55 Roman" pitchFamily="34" charset="0"/>
              </a:defRPr>
            </a:lvl1pPr>
            <a:lvl2pPr marL="742950" indent="-285750" eaLnBrk="0" hangingPunct="0">
              <a:defRPr>
                <a:solidFill>
                  <a:schemeClr val="tx1"/>
                </a:solidFill>
                <a:latin typeface="Frutiger 55 Roman" pitchFamily="34" charset="0"/>
              </a:defRPr>
            </a:lvl2pPr>
            <a:lvl3pPr marL="1143000" indent="-228600" eaLnBrk="0" hangingPunct="0">
              <a:defRPr>
                <a:solidFill>
                  <a:schemeClr val="tx1"/>
                </a:solidFill>
                <a:latin typeface="Frutiger 55 Roman" pitchFamily="34" charset="0"/>
              </a:defRPr>
            </a:lvl3pPr>
            <a:lvl4pPr marL="1600200" indent="-228600" eaLnBrk="0" hangingPunct="0">
              <a:defRPr>
                <a:solidFill>
                  <a:schemeClr val="tx1"/>
                </a:solidFill>
                <a:latin typeface="Frutiger 55 Roman" pitchFamily="34" charset="0"/>
              </a:defRPr>
            </a:lvl4pPr>
            <a:lvl5pPr marL="2057400" indent="-228600" eaLnBrk="0" hangingPunct="0">
              <a:defRPr>
                <a:solidFill>
                  <a:schemeClr val="tx1"/>
                </a:solidFill>
                <a:latin typeface="Frutiger 55 Roman" pitchFamily="34" charset="0"/>
              </a:defRPr>
            </a:lvl5pPr>
            <a:lvl6pPr marL="2514600" indent="-228600" algn="ctr" eaLnBrk="0" fontAlgn="base" hangingPunct="0">
              <a:spcBef>
                <a:spcPct val="0"/>
              </a:spcBef>
              <a:spcAft>
                <a:spcPct val="0"/>
              </a:spcAft>
              <a:defRPr>
                <a:solidFill>
                  <a:schemeClr val="tx1"/>
                </a:solidFill>
                <a:latin typeface="Frutiger 55 Roman" pitchFamily="34" charset="0"/>
              </a:defRPr>
            </a:lvl6pPr>
            <a:lvl7pPr marL="2971800" indent="-228600" algn="ctr" eaLnBrk="0" fontAlgn="base" hangingPunct="0">
              <a:spcBef>
                <a:spcPct val="0"/>
              </a:spcBef>
              <a:spcAft>
                <a:spcPct val="0"/>
              </a:spcAft>
              <a:defRPr>
                <a:solidFill>
                  <a:schemeClr val="tx1"/>
                </a:solidFill>
                <a:latin typeface="Frutiger 55 Roman" pitchFamily="34" charset="0"/>
              </a:defRPr>
            </a:lvl7pPr>
            <a:lvl8pPr marL="3429000" indent="-228600" algn="ctr" eaLnBrk="0" fontAlgn="base" hangingPunct="0">
              <a:spcBef>
                <a:spcPct val="0"/>
              </a:spcBef>
              <a:spcAft>
                <a:spcPct val="0"/>
              </a:spcAft>
              <a:defRPr>
                <a:solidFill>
                  <a:schemeClr val="tx1"/>
                </a:solidFill>
                <a:latin typeface="Frutiger 55 Roman" pitchFamily="34" charset="0"/>
              </a:defRPr>
            </a:lvl8pPr>
            <a:lvl9pPr marL="3886200" indent="-228600" algn="ctr" eaLnBrk="0" fontAlgn="base" hangingPunct="0">
              <a:spcBef>
                <a:spcPct val="0"/>
              </a:spcBef>
              <a:spcAft>
                <a:spcPct val="0"/>
              </a:spcAft>
              <a:defRPr>
                <a:solidFill>
                  <a:schemeClr val="tx1"/>
                </a:solidFill>
                <a:latin typeface="Frutiger 55 Roman" pitchFamily="34" charset="0"/>
              </a:defRPr>
            </a:lvl9pPr>
          </a:lstStyle>
          <a:p>
            <a:pPr eaLnBrk="1" hangingPunct="1"/>
            <a:r>
              <a:rPr lang="de-CH" altLang="en-US">
                <a:latin typeface="Frutiger 45 Light" pitchFamily="34" charset="0"/>
              </a:rPr>
              <a:t>C:\Documents and Settings\chy5484\Local Settings\Application Data\Office\Macros\Ppt_ci\Templates\Pres_blue_on_white.pot</a:t>
            </a:r>
          </a:p>
        </p:txBody>
      </p:sp>
      <p:sp>
        <p:nvSpPr>
          <p:cNvPr id="55299" name="Rectangle 7"/>
          <p:cNvSpPr>
            <a:spLocks noGrp="1" noChangeArrowheads="1"/>
          </p:cNvSpPr>
          <p:nvPr>
            <p:ph type="sldNum" sz="quarter" idx="5"/>
          </p:nvPr>
        </p:nvSpPr>
        <p:spPr>
          <a:noFill/>
        </p:spPr>
        <p:txBody>
          <a:bodyPr/>
          <a:lstStyle>
            <a:lvl1pPr eaLnBrk="0" hangingPunct="0">
              <a:defRPr>
                <a:solidFill>
                  <a:schemeClr val="tx1"/>
                </a:solidFill>
                <a:latin typeface="Frutiger 55 Roman" pitchFamily="34" charset="0"/>
              </a:defRPr>
            </a:lvl1pPr>
            <a:lvl2pPr marL="742950" indent="-285750" eaLnBrk="0" hangingPunct="0">
              <a:defRPr>
                <a:solidFill>
                  <a:schemeClr val="tx1"/>
                </a:solidFill>
                <a:latin typeface="Frutiger 55 Roman" pitchFamily="34" charset="0"/>
              </a:defRPr>
            </a:lvl2pPr>
            <a:lvl3pPr marL="1143000" indent="-228600" eaLnBrk="0" hangingPunct="0">
              <a:defRPr>
                <a:solidFill>
                  <a:schemeClr val="tx1"/>
                </a:solidFill>
                <a:latin typeface="Frutiger 55 Roman" pitchFamily="34" charset="0"/>
              </a:defRPr>
            </a:lvl3pPr>
            <a:lvl4pPr marL="1600200" indent="-228600" eaLnBrk="0" hangingPunct="0">
              <a:defRPr>
                <a:solidFill>
                  <a:schemeClr val="tx1"/>
                </a:solidFill>
                <a:latin typeface="Frutiger 55 Roman" pitchFamily="34" charset="0"/>
              </a:defRPr>
            </a:lvl4pPr>
            <a:lvl5pPr marL="2057400" indent="-228600" eaLnBrk="0" hangingPunct="0">
              <a:defRPr>
                <a:solidFill>
                  <a:schemeClr val="tx1"/>
                </a:solidFill>
                <a:latin typeface="Frutiger 55 Roman" pitchFamily="34" charset="0"/>
              </a:defRPr>
            </a:lvl5pPr>
            <a:lvl6pPr marL="2514600" indent="-228600" algn="ctr" eaLnBrk="0" fontAlgn="base" hangingPunct="0">
              <a:spcBef>
                <a:spcPct val="0"/>
              </a:spcBef>
              <a:spcAft>
                <a:spcPct val="0"/>
              </a:spcAft>
              <a:defRPr>
                <a:solidFill>
                  <a:schemeClr val="tx1"/>
                </a:solidFill>
                <a:latin typeface="Frutiger 55 Roman" pitchFamily="34" charset="0"/>
              </a:defRPr>
            </a:lvl6pPr>
            <a:lvl7pPr marL="2971800" indent="-228600" algn="ctr" eaLnBrk="0" fontAlgn="base" hangingPunct="0">
              <a:spcBef>
                <a:spcPct val="0"/>
              </a:spcBef>
              <a:spcAft>
                <a:spcPct val="0"/>
              </a:spcAft>
              <a:defRPr>
                <a:solidFill>
                  <a:schemeClr val="tx1"/>
                </a:solidFill>
                <a:latin typeface="Frutiger 55 Roman" pitchFamily="34" charset="0"/>
              </a:defRPr>
            </a:lvl7pPr>
            <a:lvl8pPr marL="3429000" indent="-228600" algn="ctr" eaLnBrk="0" fontAlgn="base" hangingPunct="0">
              <a:spcBef>
                <a:spcPct val="0"/>
              </a:spcBef>
              <a:spcAft>
                <a:spcPct val="0"/>
              </a:spcAft>
              <a:defRPr>
                <a:solidFill>
                  <a:schemeClr val="tx1"/>
                </a:solidFill>
                <a:latin typeface="Frutiger 55 Roman" pitchFamily="34" charset="0"/>
              </a:defRPr>
            </a:lvl8pPr>
            <a:lvl9pPr marL="3886200" indent="-228600" algn="ctr" eaLnBrk="0" fontAlgn="base" hangingPunct="0">
              <a:spcBef>
                <a:spcPct val="0"/>
              </a:spcBef>
              <a:spcAft>
                <a:spcPct val="0"/>
              </a:spcAft>
              <a:defRPr>
                <a:solidFill>
                  <a:schemeClr val="tx1"/>
                </a:solidFill>
                <a:latin typeface="Frutiger 55 Roman" pitchFamily="34" charset="0"/>
              </a:defRPr>
            </a:lvl9pPr>
          </a:lstStyle>
          <a:p>
            <a:pPr eaLnBrk="1" hangingPunct="1"/>
            <a:fld id="{441F629F-8ABD-4A5E-9835-B2366B0E6914}" type="slidenum">
              <a:rPr lang="de-CH" altLang="en-US">
                <a:latin typeface="Frutiger 45 Light" pitchFamily="34" charset="0"/>
              </a:rPr>
              <a:pPr eaLnBrk="1" hangingPunct="1"/>
              <a:t>41</a:t>
            </a:fld>
            <a:endParaRPr lang="de-CH" altLang="en-US">
              <a:latin typeface="Frutiger 45 Light" pitchFamily="34" charset="0"/>
            </a:endParaRPr>
          </a:p>
        </p:txBody>
      </p:sp>
      <p:sp>
        <p:nvSpPr>
          <p:cNvPr id="55300" name="Rectangle 2"/>
          <p:cNvSpPr>
            <a:spLocks noGrp="1" noRot="1" noChangeAspect="1" noChangeArrowheads="1" noTextEdit="1"/>
          </p:cNvSpPr>
          <p:nvPr>
            <p:ph type="sldImg"/>
          </p:nvPr>
        </p:nvSpPr>
        <p:spPr>
          <a:xfrm>
            <a:off x="90488" y="744538"/>
            <a:ext cx="6616700" cy="3722687"/>
          </a:xfrm>
          <a:ln/>
        </p:spPr>
      </p:sp>
      <p:sp>
        <p:nvSpPr>
          <p:cNvPr id="55301"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xmlns="" val="41182818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6"/>
          <p:cNvSpPr>
            <a:spLocks noGrp="1" noChangeArrowheads="1"/>
          </p:cNvSpPr>
          <p:nvPr>
            <p:ph type="ftr" sz="quarter" idx="4"/>
          </p:nvPr>
        </p:nvSpPr>
        <p:spPr>
          <a:noFill/>
        </p:spPr>
        <p:txBody>
          <a:bodyPr/>
          <a:lstStyle>
            <a:lvl1pPr eaLnBrk="0" hangingPunct="0">
              <a:defRPr>
                <a:solidFill>
                  <a:schemeClr val="tx1"/>
                </a:solidFill>
                <a:latin typeface="Frutiger 55 Roman" pitchFamily="34" charset="0"/>
              </a:defRPr>
            </a:lvl1pPr>
            <a:lvl2pPr marL="742950" indent="-285750" eaLnBrk="0" hangingPunct="0">
              <a:defRPr>
                <a:solidFill>
                  <a:schemeClr val="tx1"/>
                </a:solidFill>
                <a:latin typeface="Frutiger 55 Roman" pitchFamily="34" charset="0"/>
              </a:defRPr>
            </a:lvl2pPr>
            <a:lvl3pPr marL="1143000" indent="-228600" eaLnBrk="0" hangingPunct="0">
              <a:defRPr>
                <a:solidFill>
                  <a:schemeClr val="tx1"/>
                </a:solidFill>
                <a:latin typeface="Frutiger 55 Roman" pitchFamily="34" charset="0"/>
              </a:defRPr>
            </a:lvl3pPr>
            <a:lvl4pPr marL="1600200" indent="-228600" eaLnBrk="0" hangingPunct="0">
              <a:defRPr>
                <a:solidFill>
                  <a:schemeClr val="tx1"/>
                </a:solidFill>
                <a:latin typeface="Frutiger 55 Roman" pitchFamily="34" charset="0"/>
              </a:defRPr>
            </a:lvl4pPr>
            <a:lvl5pPr marL="2057400" indent="-228600" eaLnBrk="0" hangingPunct="0">
              <a:defRPr>
                <a:solidFill>
                  <a:schemeClr val="tx1"/>
                </a:solidFill>
                <a:latin typeface="Frutiger 55 Roman" pitchFamily="34" charset="0"/>
              </a:defRPr>
            </a:lvl5pPr>
            <a:lvl6pPr marL="2514600" indent="-228600" algn="ctr" eaLnBrk="0" fontAlgn="base" hangingPunct="0">
              <a:spcBef>
                <a:spcPct val="0"/>
              </a:spcBef>
              <a:spcAft>
                <a:spcPct val="0"/>
              </a:spcAft>
              <a:defRPr>
                <a:solidFill>
                  <a:schemeClr val="tx1"/>
                </a:solidFill>
                <a:latin typeface="Frutiger 55 Roman" pitchFamily="34" charset="0"/>
              </a:defRPr>
            </a:lvl6pPr>
            <a:lvl7pPr marL="2971800" indent="-228600" algn="ctr" eaLnBrk="0" fontAlgn="base" hangingPunct="0">
              <a:spcBef>
                <a:spcPct val="0"/>
              </a:spcBef>
              <a:spcAft>
                <a:spcPct val="0"/>
              </a:spcAft>
              <a:defRPr>
                <a:solidFill>
                  <a:schemeClr val="tx1"/>
                </a:solidFill>
                <a:latin typeface="Frutiger 55 Roman" pitchFamily="34" charset="0"/>
              </a:defRPr>
            </a:lvl7pPr>
            <a:lvl8pPr marL="3429000" indent="-228600" algn="ctr" eaLnBrk="0" fontAlgn="base" hangingPunct="0">
              <a:spcBef>
                <a:spcPct val="0"/>
              </a:spcBef>
              <a:spcAft>
                <a:spcPct val="0"/>
              </a:spcAft>
              <a:defRPr>
                <a:solidFill>
                  <a:schemeClr val="tx1"/>
                </a:solidFill>
                <a:latin typeface="Frutiger 55 Roman" pitchFamily="34" charset="0"/>
              </a:defRPr>
            </a:lvl8pPr>
            <a:lvl9pPr marL="3886200" indent="-228600" algn="ctr" eaLnBrk="0" fontAlgn="base" hangingPunct="0">
              <a:spcBef>
                <a:spcPct val="0"/>
              </a:spcBef>
              <a:spcAft>
                <a:spcPct val="0"/>
              </a:spcAft>
              <a:defRPr>
                <a:solidFill>
                  <a:schemeClr val="tx1"/>
                </a:solidFill>
                <a:latin typeface="Frutiger 55 Roman" pitchFamily="34" charset="0"/>
              </a:defRPr>
            </a:lvl9pPr>
          </a:lstStyle>
          <a:p>
            <a:pPr eaLnBrk="1" hangingPunct="1"/>
            <a:r>
              <a:rPr lang="de-CH" altLang="en-US">
                <a:latin typeface="Frutiger 45 Light" pitchFamily="34" charset="0"/>
              </a:rPr>
              <a:t>C:\Documents and Settings\chy5484\Local Settings\Application Data\Office\Macros\Ppt_ci\Templates\Pres_blue_on_white.pot</a:t>
            </a:r>
          </a:p>
        </p:txBody>
      </p:sp>
      <p:sp>
        <p:nvSpPr>
          <p:cNvPr id="55299" name="Rectangle 7"/>
          <p:cNvSpPr>
            <a:spLocks noGrp="1" noChangeArrowheads="1"/>
          </p:cNvSpPr>
          <p:nvPr>
            <p:ph type="sldNum" sz="quarter" idx="5"/>
          </p:nvPr>
        </p:nvSpPr>
        <p:spPr>
          <a:noFill/>
        </p:spPr>
        <p:txBody>
          <a:bodyPr/>
          <a:lstStyle>
            <a:lvl1pPr eaLnBrk="0" hangingPunct="0">
              <a:defRPr>
                <a:solidFill>
                  <a:schemeClr val="tx1"/>
                </a:solidFill>
                <a:latin typeface="Frutiger 55 Roman" pitchFamily="34" charset="0"/>
              </a:defRPr>
            </a:lvl1pPr>
            <a:lvl2pPr marL="742950" indent="-285750" eaLnBrk="0" hangingPunct="0">
              <a:defRPr>
                <a:solidFill>
                  <a:schemeClr val="tx1"/>
                </a:solidFill>
                <a:latin typeface="Frutiger 55 Roman" pitchFamily="34" charset="0"/>
              </a:defRPr>
            </a:lvl2pPr>
            <a:lvl3pPr marL="1143000" indent="-228600" eaLnBrk="0" hangingPunct="0">
              <a:defRPr>
                <a:solidFill>
                  <a:schemeClr val="tx1"/>
                </a:solidFill>
                <a:latin typeface="Frutiger 55 Roman" pitchFamily="34" charset="0"/>
              </a:defRPr>
            </a:lvl3pPr>
            <a:lvl4pPr marL="1600200" indent="-228600" eaLnBrk="0" hangingPunct="0">
              <a:defRPr>
                <a:solidFill>
                  <a:schemeClr val="tx1"/>
                </a:solidFill>
                <a:latin typeface="Frutiger 55 Roman" pitchFamily="34" charset="0"/>
              </a:defRPr>
            </a:lvl4pPr>
            <a:lvl5pPr marL="2057400" indent="-228600" eaLnBrk="0" hangingPunct="0">
              <a:defRPr>
                <a:solidFill>
                  <a:schemeClr val="tx1"/>
                </a:solidFill>
                <a:latin typeface="Frutiger 55 Roman" pitchFamily="34" charset="0"/>
              </a:defRPr>
            </a:lvl5pPr>
            <a:lvl6pPr marL="2514600" indent="-228600" algn="ctr" eaLnBrk="0" fontAlgn="base" hangingPunct="0">
              <a:spcBef>
                <a:spcPct val="0"/>
              </a:spcBef>
              <a:spcAft>
                <a:spcPct val="0"/>
              </a:spcAft>
              <a:defRPr>
                <a:solidFill>
                  <a:schemeClr val="tx1"/>
                </a:solidFill>
                <a:latin typeface="Frutiger 55 Roman" pitchFamily="34" charset="0"/>
              </a:defRPr>
            </a:lvl6pPr>
            <a:lvl7pPr marL="2971800" indent="-228600" algn="ctr" eaLnBrk="0" fontAlgn="base" hangingPunct="0">
              <a:spcBef>
                <a:spcPct val="0"/>
              </a:spcBef>
              <a:spcAft>
                <a:spcPct val="0"/>
              </a:spcAft>
              <a:defRPr>
                <a:solidFill>
                  <a:schemeClr val="tx1"/>
                </a:solidFill>
                <a:latin typeface="Frutiger 55 Roman" pitchFamily="34" charset="0"/>
              </a:defRPr>
            </a:lvl7pPr>
            <a:lvl8pPr marL="3429000" indent="-228600" algn="ctr" eaLnBrk="0" fontAlgn="base" hangingPunct="0">
              <a:spcBef>
                <a:spcPct val="0"/>
              </a:spcBef>
              <a:spcAft>
                <a:spcPct val="0"/>
              </a:spcAft>
              <a:defRPr>
                <a:solidFill>
                  <a:schemeClr val="tx1"/>
                </a:solidFill>
                <a:latin typeface="Frutiger 55 Roman" pitchFamily="34" charset="0"/>
              </a:defRPr>
            </a:lvl8pPr>
            <a:lvl9pPr marL="3886200" indent="-228600" algn="ctr" eaLnBrk="0" fontAlgn="base" hangingPunct="0">
              <a:spcBef>
                <a:spcPct val="0"/>
              </a:spcBef>
              <a:spcAft>
                <a:spcPct val="0"/>
              </a:spcAft>
              <a:defRPr>
                <a:solidFill>
                  <a:schemeClr val="tx1"/>
                </a:solidFill>
                <a:latin typeface="Frutiger 55 Roman" pitchFamily="34" charset="0"/>
              </a:defRPr>
            </a:lvl9pPr>
          </a:lstStyle>
          <a:p>
            <a:pPr eaLnBrk="1" hangingPunct="1"/>
            <a:fld id="{5FB68AF9-1367-4144-A908-21A038CFD042}" type="slidenum">
              <a:rPr lang="de-CH" altLang="en-US">
                <a:latin typeface="Frutiger 45 Light" pitchFamily="34" charset="0"/>
              </a:rPr>
              <a:pPr eaLnBrk="1" hangingPunct="1"/>
              <a:t>45</a:t>
            </a:fld>
            <a:endParaRPr lang="de-CH" altLang="en-US">
              <a:latin typeface="Frutiger 45 Light" pitchFamily="34" charset="0"/>
            </a:endParaRPr>
          </a:p>
        </p:txBody>
      </p:sp>
      <p:sp>
        <p:nvSpPr>
          <p:cNvPr id="55300" name="Rectangle 2"/>
          <p:cNvSpPr>
            <a:spLocks noGrp="1" noRot="1" noChangeAspect="1" noChangeArrowheads="1" noTextEdit="1"/>
          </p:cNvSpPr>
          <p:nvPr>
            <p:ph type="sldImg"/>
          </p:nvPr>
        </p:nvSpPr>
        <p:spPr>
          <a:xfrm>
            <a:off x="90488" y="744538"/>
            <a:ext cx="6616700" cy="3722687"/>
          </a:xfrm>
          <a:ln/>
        </p:spPr>
      </p:sp>
      <p:sp>
        <p:nvSpPr>
          <p:cNvPr id="55301"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xmlns="" val="35697236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6"/>
          <p:cNvSpPr>
            <a:spLocks noGrp="1" noChangeArrowheads="1"/>
          </p:cNvSpPr>
          <p:nvPr>
            <p:ph type="ftr" sz="quarter" idx="4"/>
          </p:nvPr>
        </p:nvSpPr>
        <p:spPr>
          <a:noFill/>
        </p:spPr>
        <p:txBody>
          <a:bodyPr/>
          <a:lstStyle>
            <a:lvl1pPr eaLnBrk="0" hangingPunct="0">
              <a:defRPr>
                <a:solidFill>
                  <a:schemeClr val="tx1"/>
                </a:solidFill>
                <a:latin typeface="Frutiger 55 Roman" pitchFamily="34" charset="0"/>
              </a:defRPr>
            </a:lvl1pPr>
            <a:lvl2pPr marL="742950" indent="-285750" eaLnBrk="0" hangingPunct="0">
              <a:defRPr>
                <a:solidFill>
                  <a:schemeClr val="tx1"/>
                </a:solidFill>
                <a:latin typeface="Frutiger 55 Roman" pitchFamily="34" charset="0"/>
              </a:defRPr>
            </a:lvl2pPr>
            <a:lvl3pPr marL="1143000" indent="-228600" eaLnBrk="0" hangingPunct="0">
              <a:defRPr>
                <a:solidFill>
                  <a:schemeClr val="tx1"/>
                </a:solidFill>
                <a:latin typeface="Frutiger 55 Roman" pitchFamily="34" charset="0"/>
              </a:defRPr>
            </a:lvl3pPr>
            <a:lvl4pPr marL="1600200" indent="-228600" eaLnBrk="0" hangingPunct="0">
              <a:defRPr>
                <a:solidFill>
                  <a:schemeClr val="tx1"/>
                </a:solidFill>
                <a:latin typeface="Frutiger 55 Roman" pitchFamily="34" charset="0"/>
              </a:defRPr>
            </a:lvl4pPr>
            <a:lvl5pPr marL="2057400" indent="-228600" eaLnBrk="0" hangingPunct="0">
              <a:defRPr>
                <a:solidFill>
                  <a:schemeClr val="tx1"/>
                </a:solidFill>
                <a:latin typeface="Frutiger 55 Roman" pitchFamily="34" charset="0"/>
              </a:defRPr>
            </a:lvl5pPr>
            <a:lvl6pPr marL="2514600" indent="-228600" algn="ctr" eaLnBrk="0" fontAlgn="base" hangingPunct="0">
              <a:spcBef>
                <a:spcPct val="0"/>
              </a:spcBef>
              <a:spcAft>
                <a:spcPct val="0"/>
              </a:spcAft>
              <a:defRPr>
                <a:solidFill>
                  <a:schemeClr val="tx1"/>
                </a:solidFill>
                <a:latin typeface="Frutiger 55 Roman" pitchFamily="34" charset="0"/>
              </a:defRPr>
            </a:lvl6pPr>
            <a:lvl7pPr marL="2971800" indent="-228600" algn="ctr" eaLnBrk="0" fontAlgn="base" hangingPunct="0">
              <a:spcBef>
                <a:spcPct val="0"/>
              </a:spcBef>
              <a:spcAft>
                <a:spcPct val="0"/>
              </a:spcAft>
              <a:defRPr>
                <a:solidFill>
                  <a:schemeClr val="tx1"/>
                </a:solidFill>
                <a:latin typeface="Frutiger 55 Roman" pitchFamily="34" charset="0"/>
              </a:defRPr>
            </a:lvl7pPr>
            <a:lvl8pPr marL="3429000" indent="-228600" algn="ctr" eaLnBrk="0" fontAlgn="base" hangingPunct="0">
              <a:spcBef>
                <a:spcPct val="0"/>
              </a:spcBef>
              <a:spcAft>
                <a:spcPct val="0"/>
              </a:spcAft>
              <a:defRPr>
                <a:solidFill>
                  <a:schemeClr val="tx1"/>
                </a:solidFill>
                <a:latin typeface="Frutiger 55 Roman" pitchFamily="34" charset="0"/>
              </a:defRPr>
            </a:lvl8pPr>
            <a:lvl9pPr marL="3886200" indent="-228600" algn="ctr" eaLnBrk="0" fontAlgn="base" hangingPunct="0">
              <a:spcBef>
                <a:spcPct val="0"/>
              </a:spcBef>
              <a:spcAft>
                <a:spcPct val="0"/>
              </a:spcAft>
              <a:defRPr>
                <a:solidFill>
                  <a:schemeClr val="tx1"/>
                </a:solidFill>
                <a:latin typeface="Frutiger 55 Roman" pitchFamily="34" charset="0"/>
              </a:defRPr>
            </a:lvl9pPr>
          </a:lstStyle>
          <a:p>
            <a:pPr eaLnBrk="1" hangingPunct="1"/>
            <a:r>
              <a:rPr lang="de-CH" altLang="en-US">
                <a:latin typeface="Frutiger 45 Light" pitchFamily="34" charset="0"/>
              </a:rPr>
              <a:t>C:\Documents and Settings\chy5484\Local Settings\Application Data\Office\Macros\Ppt_ci\Templates\Pres_blue_on_white.pot</a:t>
            </a:r>
          </a:p>
        </p:txBody>
      </p:sp>
      <p:sp>
        <p:nvSpPr>
          <p:cNvPr id="67587" name="Rectangle 7"/>
          <p:cNvSpPr>
            <a:spLocks noGrp="1" noChangeArrowheads="1"/>
          </p:cNvSpPr>
          <p:nvPr>
            <p:ph type="sldNum" sz="quarter" idx="5"/>
          </p:nvPr>
        </p:nvSpPr>
        <p:spPr>
          <a:noFill/>
        </p:spPr>
        <p:txBody>
          <a:bodyPr/>
          <a:lstStyle>
            <a:lvl1pPr eaLnBrk="0" hangingPunct="0">
              <a:defRPr>
                <a:solidFill>
                  <a:schemeClr val="tx1"/>
                </a:solidFill>
                <a:latin typeface="Frutiger 55 Roman" pitchFamily="34" charset="0"/>
              </a:defRPr>
            </a:lvl1pPr>
            <a:lvl2pPr marL="742950" indent="-285750" eaLnBrk="0" hangingPunct="0">
              <a:defRPr>
                <a:solidFill>
                  <a:schemeClr val="tx1"/>
                </a:solidFill>
                <a:latin typeface="Frutiger 55 Roman" pitchFamily="34" charset="0"/>
              </a:defRPr>
            </a:lvl2pPr>
            <a:lvl3pPr marL="1143000" indent="-228600" eaLnBrk="0" hangingPunct="0">
              <a:defRPr>
                <a:solidFill>
                  <a:schemeClr val="tx1"/>
                </a:solidFill>
                <a:latin typeface="Frutiger 55 Roman" pitchFamily="34" charset="0"/>
              </a:defRPr>
            </a:lvl3pPr>
            <a:lvl4pPr marL="1600200" indent="-228600" eaLnBrk="0" hangingPunct="0">
              <a:defRPr>
                <a:solidFill>
                  <a:schemeClr val="tx1"/>
                </a:solidFill>
                <a:latin typeface="Frutiger 55 Roman" pitchFamily="34" charset="0"/>
              </a:defRPr>
            </a:lvl4pPr>
            <a:lvl5pPr marL="2057400" indent="-228600" eaLnBrk="0" hangingPunct="0">
              <a:defRPr>
                <a:solidFill>
                  <a:schemeClr val="tx1"/>
                </a:solidFill>
                <a:latin typeface="Frutiger 55 Roman" pitchFamily="34" charset="0"/>
              </a:defRPr>
            </a:lvl5pPr>
            <a:lvl6pPr marL="2514600" indent="-228600" algn="ctr" eaLnBrk="0" fontAlgn="base" hangingPunct="0">
              <a:spcBef>
                <a:spcPct val="0"/>
              </a:spcBef>
              <a:spcAft>
                <a:spcPct val="0"/>
              </a:spcAft>
              <a:defRPr>
                <a:solidFill>
                  <a:schemeClr val="tx1"/>
                </a:solidFill>
                <a:latin typeface="Frutiger 55 Roman" pitchFamily="34" charset="0"/>
              </a:defRPr>
            </a:lvl6pPr>
            <a:lvl7pPr marL="2971800" indent="-228600" algn="ctr" eaLnBrk="0" fontAlgn="base" hangingPunct="0">
              <a:spcBef>
                <a:spcPct val="0"/>
              </a:spcBef>
              <a:spcAft>
                <a:spcPct val="0"/>
              </a:spcAft>
              <a:defRPr>
                <a:solidFill>
                  <a:schemeClr val="tx1"/>
                </a:solidFill>
                <a:latin typeface="Frutiger 55 Roman" pitchFamily="34" charset="0"/>
              </a:defRPr>
            </a:lvl7pPr>
            <a:lvl8pPr marL="3429000" indent="-228600" algn="ctr" eaLnBrk="0" fontAlgn="base" hangingPunct="0">
              <a:spcBef>
                <a:spcPct val="0"/>
              </a:spcBef>
              <a:spcAft>
                <a:spcPct val="0"/>
              </a:spcAft>
              <a:defRPr>
                <a:solidFill>
                  <a:schemeClr val="tx1"/>
                </a:solidFill>
                <a:latin typeface="Frutiger 55 Roman" pitchFamily="34" charset="0"/>
              </a:defRPr>
            </a:lvl8pPr>
            <a:lvl9pPr marL="3886200" indent="-228600" algn="ctr" eaLnBrk="0" fontAlgn="base" hangingPunct="0">
              <a:spcBef>
                <a:spcPct val="0"/>
              </a:spcBef>
              <a:spcAft>
                <a:spcPct val="0"/>
              </a:spcAft>
              <a:defRPr>
                <a:solidFill>
                  <a:schemeClr val="tx1"/>
                </a:solidFill>
                <a:latin typeface="Frutiger 55 Roman" pitchFamily="34" charset="0"/>
              </a:defRPr>
            </a:lvl9pPr>
          </a:lstStyle>
          <a:p>
            <a:pPr eaLnBrk="1" hangingPunct="1"/>
            <a:fld id="{F817260E-FE66-4B08-B720-30C8F932BFB9}" type="slidenum">
              <a:rPr lang="de-CH" altLang="en-US">
                <a:latin typeface="Frutiger 45 Light" pitchFamily="34" charset="0"/>
              </a:rPr>
              <a:pPr eaLnBrk="1" hangingPunct="1"/>
              <a:t>47</a:t>
            </a:fld>
            <a:endParaRPr lang="de-CH" altLang="en-US">
              <a:latin typeface="Frutiger 45 Light" pitchFamily="34" charset="0"/>
            </a:endParaRPr>
          </a:p>
        </p:txBody>
      </p:sp>
      <p:sp>
        <p:nvSpPr>
          <p:cNvPr id="67588" name="Rectangle 2"/>
          <p:cNvSpPr>
            <a:spLocks noGrp="1" noRot="1" noChangeAspect="1" noChangeArrowheads="1" noTextEdit="1"/>
          </p:cNvSpPr>
          <p:nvPr>
            <p:ph type="sldImg"/>
          </p:nvPr>
        </p:nvSpPr>
        <p:spPr>
          <a:xfrm>
            <a:off x="917575" y="744538"/>
            <a:ext cx="4962525" cy="3722687"/>
          </a:xfrm>
          <a:ln/>
        </p:spPr>
      </p:sp>
      <p:sp>
        <p:nvSpPr>
          <p:cNvPr id="67589"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xmlns="" val="7747402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6"/>
          <p:cNvSpPr>
            <a:spLocks noGrp="1" noChangeArrowheads="1"/>
          </p:cNvSpPr>
          <p:nvPr>
            <p:ph type="ftr" sz="quarter" idx="4"/>
          </p:nvPr>
        </p:nvSpPr>
        <p:spPr>
          <a:noFill/>
        </p:spPr>
        <p:txBody>
          <a:bodyPr/>
          <a:lstStyle>
            <a:lvl1pPr eaLnBrk="0" hangingPunct="0">
              <a:defRPr>
                <a:solidFill>
                  <a:schemeClr val="tx1"/>
                </a:solidFill>
                <a:latin typeface="Frutiger 55 Roman" pitchFamily="34" charset="0"/>
              </a:defRPr>
            </a:lvl1pPr>
            <a:lvl2pPr marL="742950" indent="-285750" eaLnBrk="0" hangingPunct="0">
              <a:defRPr>
                <a:solidFill>
                  <a:schemeClr val="tx1"/>
                </a:solidFill>
                <a:latin typeface="Frutiger 55 Roman" pitchFamily="34" charset="0"/>
              </a:defRPr>
            </a:lvl2pPr>
            <a:lvl3pPr marL="1143000" indent="-228600" eaLnBrk="0" hangingPunct="0">
              <a:defRPr>
                <a:solidFill>
                  <a:schemeClr val="tx1"/>
                </a:solidFill>
                <a:latin typeface="Frutiger 55 Roman" pitchFamily="34" charset="0"/>
              </a:defRPr>
            </a:lvl3pPr>
            <a:lvl4pPr marL="1600200" indent="-228600" eaLnBrk="0" hangingPunct="0">
              <a:defRPr>
                <a:solidFill>
                  <a:schemeClr val="tx1"/>
                </a:solidFill>
                <a:latin typeface="Frutiger 55 Roman" pitchFamily="34" charset="0"/>
              </a:defRPr>
            </a:lvl4pPr>
            <a:lvl5pPr marL="2057400" indent="-228600" eaLnBrk="0" hangingPunct="0">
              <a:defRPr>
                <a:solidFill>
                  <a:schemeClr val="tx1"/>
                </a:solidFill>
                <a:latin typeface="Frutiger 55 Roman" pitchFamily="34" charset="0"/>
              </a:defRPr>
            </a:lvl5pPr>
            <a:lvl6pPr marL="2514600" indent="-228600" algn="ctr" eaLnBrk="0" fontAlgn="base" hangingPunct="0">
              <a:spcBef>
                <a:spcPct val="0"/>
              </a:spcBef>
              <a:spcAft>
                <a:spcPct val="0"/>
              </a:spcAft>
              <a:defRPr>
                <a:solidFill>
                  <a:schemeClr val="tx1"/>
                </a:solidFill>
                <a:latin typeface="Frutiger 55 Roman" pitchFamily="34" charset="0"/>
              </a:defRPr>
            </a:lvl6pPr>
            <a:lvl7pPr marL="2971800" indent="-228600" algn="ctr" eaLnBrk="0" fontAlgn="base" hangingPunct="0">
              <a:spcBef>
                <a:spcPct val="0"/>
              </a:spcBef>
              <a:spcAft>
                <a:spcPct val="0"/>
              </a:spcAft>
              <a:defRPr>
                <a:solidFill>
                  <a:schemeClr val="tx1"/>
                </a:solidFill>
                <a:latin typeface="Frutiger 55 Roman" pitchFamily="34" charset="0"/>
              </a:defRPr>
            </a:lvl7pPr>
            <a:lvl8pPr marL="3429000" indent="-228600" algn="ctr" eaLnBrk="0" fontAlgn="base" hangingPunct="0">
              <a:spcBef>
                <a:spcPct val="0"/>
              </a:spcBef>
              <a:spcAft>
                <a:spcPct val="0"/>
              </a:spcAft>
              <a:defRPr>
                <a:solidFill>
                  <a:schemeClr val="tx1"/>
                </a:solidFill>
                <a:latin typeface="Frutiger 55 Roman" pitchFamily="34" charset="0"/>
              </a:defRPr>
            </a:lvl8pPr>
            <a:lvl9pPr marL="3886200" indent="-228600" algn="ctr" eaLnBrk="0" fontAlgn="base" hangingPunct="0">
              <a:spcBef>
                <a:spcPct val="0"/>
              </a:spcBef>
              <a:spcAft>
                <a:spcPct val="0"/>
              </a:spcAft>
              <a:defRPr>
                <a:solidFill>
                  <a:schemeClr val="tx1"/>
                </a:solidFill>
                <a:latin typeface="Frutiger 55 Roman" pitchFamily="34" charset="0"/>
              </a:defRPr>
            </a:lvl9pPr>
          </a:lstStyle>
          <a:p>
            <a:pPr eaLnBrk="1" hangingPunct="1"/>
            <a:r>
              <a:rPr lang="de-CH" altLang="en-US">
                <a:latin typeface="Frutiger 45 Light" pitchFamily="34" charset="0"/>
              </a:rPr>
              <a:t>C:\Documents and Settings\chy5484\Local Settings\Application Data\Office\Macros\Ppt_ci\Templates\Pres_blue_on_white.pot</a:t>
            </a:r>
          </a:p>
        </p:txBody>
      </p:sp>
      <p:sp>
        <p:nvSpPr>
          <p:cNvPr id="55299" name="Rectangle 7"/>
          <p:cNvSpPr>
            <a:spLocks noGrp="1" noChangeArrowheads="1"/>
          </p:cNvSpPr>
          <p:nvPr>
            <p:ph type="sldNum" sz="quarter" idx="5"/>
          </p:nvPr>
        </p:nvSpPr>
        <p:spPr>
          <a:noFill/>
        </p:spPr>
        <p:txBody>
          <a:bodyPr/>
          <a:lstStyle>
            <a:lvl1pPr eaLnBrk="0" hangingPunct="0">
              <a:defRPr>
                <a:solidFill>
                  <a:schemeClr val="tx1"/>
                </a:solidFill>
                <a:latin typeface="Frutiger 55 Roman" pitchFamily="34" charset="0"/>
              </a:defRPr>
            </a:lvl1pPr>
            <a:lvl2pPr marL="742950" indent="-285750" eaLnBrk="0" hangingPunct="0">
              <a:defRPr>
                <a:solidFill>
                  <a:schemeClr val="tx1"/>
                </a:solidFill>
                <a:latin typeface="Frutiger 55 Roman" pitchFamily="34" charset="0"/>
              </a:defRPr>
            </a:lvl2pPr>
            <a:lvl3pPr marL="1143000" indent="-228600" eaLnBrk="0" hangingPunct="0">
              <a:defRPr>
                <a:solidFill>
                  <a:schemeClr val="tx1"/>
                </a:solidFill>
                <a:latin typeface="Frutiger 55 Roman" pitchFamily="34" charset="0"/>
              </a:defRPr>
            </a:lvl3pPr>
            <a:lvl4pPr marL="1600200" indent="-228600" eaLnBrk="0" hangingPunct="0">
              <a:defRPr>
                <a:solidFill>
                  <a:schemeClr val="tx1"/>
                </a:solidFill>
                <a:latin typeface="Frutiger 55 Roman" pitchFamily="34" charset="0"/>
              </a:defRPr>
            </a:lvl4pPr>
            <a:lvl5pPr marL="2057400" indent="-228600" eaLnBrk="0" hangingPunct="0">
              <a:defRPr>
                <a:solidFill>
                  <a:schemeClr val="tx1"/>
                </a:solidFill>
                <a:latin typeface="Frutiger 55 Roman" pitchFamily="34" charset="0"/>
              </a:defRPr>
            </a:lvl5pPr>
            <a:lvl6pPr marL="2514600" indent="-228600" algn="ctr" eaLnBrk="0" fontAlgn="base" hangingPunct="0">
              <a:spcBef>
                <a:spcPct val="0"/>
              </a:spcBef>
              <a:spcAft>
                <a:spcPct val="0"/>
              </a:spcAft>
              <a:defRPr>
                <a:solidFill>
                  <a:schemeClr val="tx1"/>
                </a:solidFill>
                <a:latin typeface="Frutiger 55 Roman" pitchFamily="34" charset="0"/>
              </a:defRPr>
            </a:lvl6pPr>
            <a:lvl7pPr marL="2971800" indent="-228600" algn="ctr" eaLnBrk="0" fontAlgn="base" hangingPunct="0">
              <a:spcBef>
                <a:spcPct val="0"/>
              </a:spcBef>
              <a:spcAft>
                <a:spcPct val="0"/>
              </a:spcAft>
              <a:defRPr>
                <a:solidFill>
                  <a:schemeClr val="tx1"/>
                </a:solidFill>
                <a:latin typeface="Frutiger 55 Roman" pitchFamily="34" charset="0"/>
              </a:defRPr>
            </a:lvl7pPr>
            <a:lvl8pPr marL="3429000" indent="-228600" algn="ctr" eaLnBrk="0" fontAlgn="base" hangingPunct="0">
              <a:spcBef>
                <a:spcPct val="0"/>
              </a:spcBef>
              <a:spcAft>
                <a:spcPct val="0"/>
              </a:spcAft>
              <a:defRPr>
                <a:solidFill>
                  <a:schemeClr val="tx1"/>
                </a:solidFill>
                <a:latin typeface="Frutiger 55 Roman" pitchFamily="34" charset="0"/>
              </a:defRPr>
            </a:lvl8pPr>
            <a:lvl9pPr marL="3886200" indent="-228600" algn="ctr" eaLnBrk="0" fontAlgn="base" hangingPunct="0">
              <a:spcBef>
                <a:spcPct val="0"/>
              </a:spcBef>
              <a:spcAft>
                <a:spcPct val="0"/>
              </a:spcAft>
              <a:defRPr>
                <a:solidFill>
                  <a:schemeClr val="tx1"/>
                </a:solidFill>
                <a:latin typeface="Frutiger 55 Roman" pitchFamily="34" charset="0"/>
              </a:defRPr>
            </a:lvl9pPr>
          </a:lstStyle>
          <a:p>
            <a:pPr eaLnBrk="1" hangingPunct="1"/>
            <a:fld id="{5FB68AF9-1367-4144-A908-21A038CFD042}" type="slidenum">
              <a:rPr lang="de-CH" altLang="en-US">
                <a:latin typeface="Frutiger 45 Light" pitchFamily="34" charset="0"/>
              </a:rPr>
              <a:pPr eaLnBrk="1" hangingPunct="1"/>
              <a:t>57</a:t>
            </a:fld>
            <a:endParaRPr lang="de-CH" altLang="en-US">
              <a:latin typeface="Frutiger 45 Light" pitchFamily="34" charset="0"/>
            </a:endParaRPr>
          </a:p>
        </p:txBody>
      </p:sp>
      <p:sp>
        <p:nvSpPr>
          <p:cNvPr id="55300" name="Rectangle 2"/>
          <p:cNvSpPr>
            <a:spLocks noGrp="1" noRot="1" noChangeAspect="1" noChangeArrowheads="1" noTextEdit="1"/>
          </p:cNvSpPr>
          <p:nvPr>
            <p:ph type="sldImg"/>
          </p:nvPr>
        </p:nvSpPr>
        <p:spPr>
          <a:xfrm>
            <a:off x="90488" y="744538"/>
            <a:ext cx="6616700" cy="3722687"/>
          </a:xfrm>
          <a:ln/>
        </p:spPr>
      </p:sp>
      <p:sp>
        <p:nvSpPr>
          <p:cNvPr id="55301"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xmlns="" val="27120816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6"/>
          <p:cNvSpPr>
            <a:spLocks noGrp="1" noChangeArrowheads="1"/>
          </p:cNvSpPr>
          <p:nvPr>
            <p:ph type="ftr" sz="quarter" idx="4"/>
          </p:nvPr>
        </p:nvSpPr>
        <p:spPr>
          <a:noFill/>
        </p:spPr>
        <p:txBody>
          <a:bodyPr/>
          <a:lstStyle>
            <a:lvl1pPr eaLnBrk="0" hangingPunct="0">
              <a:defRPr>
                <a:solidFill>
                  <a:schemeClr val="tx1"/>
                </a:solidFill>
                <a:latin typeface="Frutiger 55 Roman" pitchFamily="34" charset="0"/>
              </a:defRPr>
            </a:lvl1pPr>
            <a:lvl2pPr marL="742950" indent="-285750" eaLnBrk="0" hangingPunct="0">
              <a:defRPr>
                <a:solidFill>
                  <a:schemeClr val="tx1"/>
                </a:solidFill>
                <a:latin typeface="Frutiger 55 Roman" pitchFamily="34" charset="0"/>
              </a:defRPr>
            </a:lvl2pPr>
            <a:lvl3pPr marL="1143000" indent="-228600" eaLnBrk="0" hangingPunct="0">
              <a:defRPr>
                <a:solidFill>
                  <a:schemeClr val="tx1"/>
                </a:solidFill>
                <a:latin typeface="Frutiger 55 Roman" pitchFamily="34" charset="0"/>
              </a:defRPr>
            </a:lvl3pPr>
            <a:lvl4pPr marL="1600200" indent="-228600" eaLnBrk="0" hangingPunct="0">
              <a:defRPr>
                <a:solidFill>
                  <a:schemeClr val="tx1"/>
                </a:solidFill>
                <a:latin typeface="Frutiger 55 Roman" pitchFamily="34" charset="0"/>
              </a:defRPr>
            </a:lvl4pPr>
            <a:lvl5pPr marL="2057400" indent="-228600" eaLnBrk="0" hangingPunct="0">
              <a:defRPr>
                <a:solidFill>
                  <a:schemeClr val="tx1"/>
                </a:solidFill>
                <a:latin typeface="Frutiger 55 Roman" pitchFamily="34" charset="0"/>
              </a:defRPr>
            </a:lvl5pPr>
            <a:lvl6pPr marL="2514600" indent="-228600" algn="ctr" eaLnBrk="0" fontAlgn="base" hangingPunct="0">
              <a:spcBef>
                <a:spcPct val="0"/>
              </a:spcBef>
              <a:spcAft>
                <a:spcPct val="0"/>
              </a:spcAft>
              <a:defRPr>
                <a:solidFill>
                  <a:schemeClr val="tx1"/>
                </a:solidFill>
                <a:latin typeface="Frutiger 55 Roman" pitchFamily="34" charset="0"/>
              </a:defRPr>
            </a:lvl6pPr>
            <a:lvl7pPr marL="2971800" indent="-228600" algn="ctr" eaLnBrk="0" fontAlgn="base" hangingPunct="0">
              <a:spcBef>
                <a:spcPct val="0"/>
              </a:spcBef>
              <a:spcAft>
                <a:spcPct val="0"/>
              </a:spcAft>
              <a:defRPr>
                <a:solidFill>
                  <a:schemeClr val="tx1"/>
                </a:solidFill>
                <a:latin typeface="Frutiger 55 Roman" pitchFamily="34" charset="0"/>
              </a:defRPr>
            </a:lvl7pPr>
            <a:lvl8pPr marL="3429000" indent="-228600" algn="ctr" eaLnBrk="0" fontAlgn="base" hangingPunct="0">
              <a:spcBef>
                <a:spcPct val="0"/>
              </a:spcBef>
              <a:spcAft>
                <a:spcPct val="0"/>
              </a:spcAft>
              <a:defRPr>
                <a:solidFill>
                  <a:schemeClr val="tx1"/>
                </a:solidFill>
                <a:latin typeface="Frutiger 55 Roman" pitchFamily="34" charset="0"/>
              </a:defRPr>
            </a:lvl8pPr>
            <a:lvl9pPr marL="3886200" indent="-228600" algn="ctr" eaLnBrk="0" fontAlgn="base" hangingPunct="0">
              <a:spcBef>
                <a:spcPct val="0"/>
              </a:spcBef>
              <a:spcAft>
                <a:spcPct val="0"/>
              </a:spcAft>
              <a:defRPr>
                <a:solidFill>
                  <a:schemeClr val="tx1"/>
                </a:solidFill>
                <a:latin typeface="Frutiger 55 Roman" pitchFamily="34" charset="0"/>
              </a:defRPr>
            </a:lvl9pPr>
          </a:lstStyle>
          <a:p>
            <a:pPr eaLnBrk="1" hangingPunct="1"/>
            <a:r>
              <a:rPr lang="de-CH" altLang="en-US">
                <a:latin typeface="Frutiger 45 Light" pitchFamily="34" charset="0"/>
              </a:rPr>
              <a:t>C:\Documents and Settings\chy5484\Local Settings\Application Data\Office\Macros\Ppt_ci\Templates\Pres_blue_on_white.pot</a:t>
            </a:r>
          </a:p>
        </p:txBody>
      </p:sp>
      <p:sp>
        <p:nvSpPr>
          <p:cNvPr id="67587" name="Rectangle 7"/>
          <p:cNvSpPr>
            <a:spLocks noGrp="1" noChangeArrowheads="1"/>
          </p:cNvSpPr>
          <p:nvPr>
            <p:ph type="sldNum" sz="quarter" idx="5"/>
          </p:nvPr>
        </p:nvSpPr>
        <p:spPr>
          <a:noFill/>
        </p:spPr>
        <p:txBody>
          <a:bodyPr/>
          <a:lstStyle>
            <a:lvl1pPr eaLnBrk="0" hangingPunct="0">
              <a:defRPr>
                <a:solidFill>
                  <a:schemeClr val="tx1"/>
                </a:solidFill>
                <a:latin typeface="Frutiger 55 Roman" pitchFamily="34" charset="0"/>
              </a:defRPr>
            </a:lvl1pPr>
            <a:lvl2pPr marL="742950" indent="-285750" eaLnBrk="0" hangingPunct="0">
              <a:defRPr>
                <a:solidFill>
                  <a:schemeClr val="tx1"/>
                </a:solidFill>
                <a:latin typeface="Frutiger 55 Roman" pitchFamily="34" charset="0"/>
              </a:defRPr>
            </a:lvl2pPr>
            <a:lvl3pPr marL="1143000" indent="-228600" eaLnBrk="0" hangingPunct="0">
              <a:defRPr>
                <a:solidFill>
                  <a:schemeClr val="tx1"/>
                </a:solidFill>
                <a:latin typeface="Frutiger 55 Roman" pitchFamily="34" charset="0"/>
              </a:defRPr>
            </a:lvl3pPr>
            <a:lvl4pPr marL="1600200" indent="-228600" eaLnBrk="0" hangingPunct="0">
              <a:defRPr>
                <a:solidFill>
                  <a:schemeClr val="tx1"/>
                </a:solidFill>
                <a:latin typeface="Frutiger 55 Roman" pitchFamily="34" charset="0"/>
              </a:defRPr>
            </a:lvl4pPr>
            <a:lvl5pPr marL="2057400" indent="-228600" eaLnBrk="0" hangingPunct="0">
              <a:defRPr>
                <a:solidFill>
                  <a:schemeClr val="tx1"/>
                </a:solidFill>
                <a:latin typeface="Frutiger 55 Roman" pitchFamily="34" charset="0"/>
              </a:defRPr>
            </a:lvl5pPr>
            <a:lvl6pPr marL="2514600" indent="-228600" algn="ctr" eaLnBrk="0" fontAlgn="base" hangingPunct="0">
              <a:spcBef>
                <a:spcPct val="0"/>
              </a:spcBef>
              <a:spcAft>
                <a:spcPct val="0"/>
              </a:spcAft>
              <a:defRPr>
                <a:solidFill>
                  <a:schemeClr val="tx1"/>
                </a:solidFill>
                <a:latin typeface="Frutiger 55 Roman" pitchFamily="34" charset="0"/>
              </a:defRPr>
            </a:lvl6pPr>
            <a:lvl7pPr marL="2971800" indent="-228600" algn="ctr" eaLnBrk="0" fontAlgn="base" hangingPunct="0">
              <a:spcBef>
                <a:spcPct val="0"/>
              </a:spcBef>
              <a:spcAft>
                <a:spcPct val="0"/>
              </a:spcAft>
              <a:defRPr>
                <a:solidFill>
                  <a:schemeClr val="tx1"/>
                </a:solidFill>
                <a:latin typeface="Frutiger 55 Roman" pitchFamily="34" charset="0"/>
              </a:defRPr>
            </a:lvl7pPr>
            <a:lvl8pPr marL="3429000" indent="-228600" algn="ctr" eaLnBrk="0" fontAlgn="base" hangingPunct="0">
              <a:spcBef>
                <a:spcPct val="0"/>
              </a:spcBef>
              <a:spcAft>
                <a:spcPct val="0"/>
              </a:spcAft>
              <a:defRPr>
                <a:solidFill>
                  <a:schemeClr val="tx1"/>
                </a:solidFill>
                <a:latin typeface="Frutiger 55 Roman" pitchFamily="34" charset="0"/>
              </a:defRPr>
            </a:lvl8pPr>
            <a:lvl9pPr marL="3886200" indent="-228600" algn="ctr" eaLnBrk="0" fontAlgn="base" hangingPunct="0">
              <a:spcBef>
                <a:spcPct val="0"/>
              </a:spcBef>
              <a:spcAft>
                <a:spcPct val="0"/>
              </a:spcAft>
              <a:defRPr>
                <a:solidFill>
                  <a:schemeClr val="tx1"/>
                </a:solidFill>
                <a:latin typeface="Frutiger 55 Roman" pitchFamily="34" charset="0"/>
              </a:defRPr>
            </a:lvl9pPr>
          </a:lstStyle>
          <a:p>
            <a:pPr eaLnBrk="1" hangingPunct="1"/>
            <a:fld id="{F817260E-FE66-4B08-B720-30C8F932BFB9}" type="slidenum">
              <a:rPr lang="de-CH" altLang="en-US">
                <a:latin typeface="Frutiger 45 Light" pitchFamily="34" charset="0"/>
              </a:rPr>
              <a:pPr eaLnBrk="1" hangingPunct="1"/>
              <a:t>59</a:t>
            </a:fld>
            <a:endParaRPr lang="de-CH" altLang="en-US">
              <a:latin typeface="Frutiger 45 Light" pitchFamily="34" charset="0"/>
            </a:endParaRPr>
          </a:p>
        </p:txBody>
      </p:sp>
      <p:sp>
        <p:nvSpPr>
          <p:cNvPr id="67588" name="Rectangle 2"/>
          <p:cNvSpPr>
            <a:spLocks noGrp="1" noRot="1" noChangeAspect="1" noChangeArrowheads="1" noTextEdit="1"/>
          </p:cNvSpPr>
          <p:nvPr>
            <p:ph type="sldImg"/>
          </p:nvPr>
        </p:nvSpPr>
        <p:spPr>
          <a:xfrm>
            <a:off x="90488" y="744538"/>
            <a:ext cx="6616700" cy="3722687"/>
          </a:xfrm>
          <a:ln/>
        </p:spPr>
      </p:sp>
      <p:sp>
        <p:nvSpPr>
          <p:cNvPr id="67589"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xmlns="" val="34476500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6"/>
          <p:cNvSpPr>
            <a:spLocks noGrp="1" noChangeArrowheads="1"/>
          </p:cNvSpPr>
          <p:nvPr>
            <p:ph type="ftr" sz="quarter" idx="4"/>
          </p:nvPr>
        </p:nvSpPr>
        <p:spPr>
          <a:noFill/>
        </p:spPr>
        <p:txBody>
          <a:bodyPr/>
          <a:lstStyle>
            <a:lvl1pPr eaLnBrk="0" hangingPunct="0">
              <a:defRPr>
                <a:solidFill>
                  <a:schemeClr val="tx1"/>
                </a:solidFill>
                <a:latin typeface="Frutiger 55 Roman" pitchFamily="34" charset="0"/>
              </a:defRPr>
            </a:lvl1pPr>
            <a:lvl2pPr marL="742950" indent="-285750" eaLnBrk="0" hangingPunct="0">
              <a:defRPr>
                <a:solidFill>
                  <a:schemeClr val="tx1"/>
                </a:solidFill>
                <a:latin typeface="Frutiger 55 Roman" pitchFamily="34" charset="0"/>
              </a:defRPr>
            </a:lvl2pPr>
            <a:lvl3pPr marL="1143000" indent="-228600" eaLnBrk="0" hangingPunct="0">
              <a:defRPr>
                <a:solidFill>
                  <a:schemeClr val="tx1"/>
                </a:solidFill>
                <a:latin typeface="Frutiger 55 Roman" pitchFamily="34" charset="0"/>
              </a:defRPr>
            </a:lvl3pPr>
            <a:lvl4pPr marL="1600200" indent="-228600" eaLnBrk="0" hangingPunct="0">
              <a:defRPr>
                <a:solidFill>
                  <a:schemeClr val="tx1"/>
                </a:solidFill>
                <a:latin typeface="Frutiger 55 Roman" pitchFamily="34" charset="0"/>
              </a:defRPr>
            </a:lvl4pPr>
            <a:lvl5pPr marL="2057400" indent="-228600" eaLnBrk="0" hangingPunct="0">
              <a:defRPr>
                <a:solidFill>
                  <a:schemeClr val="tx1"/>
                </a:solidFill>
                <a:latin typeface="Frutiger 55 Roman" pitchFamily="34" charset="0"/>
              </a:defRPr>
            </a:lvl5pPr>
            <a:lvl6pPr marL="2514600" indent="-228600" algn="ctr" eaLnBrk="0" fontAlgn="base" hangingPunct="0">
              <a:spcBef>
                <a:spcPct val="0"/>
              </a:spcBef>
              <a:spcAft>
                <a:spcPct val="0"/>
              </a:spcAft>
              <a:defRPr>
                <a:solidFill>
                  <a:schemeClr val="tx1"/>
                </a:solidFill>
                <a:latin typeface="Frutiger 55 Roman" pitchFamily="34" charset="0"/>
              </a:defRPr>
            </a:lvl6pPr>
            <a:lvl7pPr marL="2971800" indent="-228600" algn="ctr" eaLnBrk="0" fontAlgn="base" hangingPunct="0">
              <a:spcBef>
                <a:spcPct val="0"/>
              </a:spcBef>
              <a:spcAft>
                <a:spcPct val="0"/>
              </a:spcAft>
              <a:defRPr>
                <a:solidFill>
                  <a:schemeClr val="tx1"/>
                </a:solidFill>
                <a:latin typeface="Frutiger 55 Roman" pitchFamily="34" charset="0"/>
              </a:defRPr>
            </a:lvl7pPr>
            <a:lvl8pPr marL="3429000" indent="-228600" algn="ctr" eaLnBrk="0" fontAlgn="base" hangingPunct="0">
              <a:spcBef>
                <a:spcPct val="0"/>
              </a:spcBef>
              <a:spcAft>
                <a:spcPct val="0"/>
              </a:spcAft>
              <a:defRPr>
                <a:solidFill>
                  <a:schemeClr val="tx1"/>
                </a:solidFill>
                <a:latin typeface="Frutiger 55 Roman" pitchFamily="34" charset="0"/>
              </a:defRPr>
            </a:lvl8pPr>
            <a:lvl9pPr marL="3886200" indent="-228600" algn="ctr" eaLnBrk="0" fontAlgn="base" hangingPunct="0">
              <a:spcBef>
                <a:spcPct val="0"/>
              </a:spcBef>
              <a:spcAft>
                <a:spcPct val="0"/>
              </a:spcAft>
              <a:defRPr>
                <a:solidFill>
                  <a:schemeClr val="tx1"/>
                </a:solidFill>
                <a:latin typeface="Frutiger 55 Roman" pitchFamily="34" charset="0"/>
              </a:defRPr>
            </a:lvl9pPr>
          </a:lstStyle>
          <a:p>
            <a:pPr eaLnBrk="1" hangingPunct="1"/>
            <a:r>
              <a:rPr lang="de-CH" altLang="en-US">
                <a:solidFill>
                  <a:prstClr val="black"/>
                </a:solidFill>
                <a:latin typeface="Frutiger 45 Light" pitchFamily="34" charset="0"/>
              </a:rPr>
              <a:t>C:\Documents and Settings\chy5484\Local Settings\Application Data\Office\Macros\Ppt_ci\Templates\Pres_blue_on_white.pot</a:t>
            </a:r>
          </a:p>
        </p:txBody>
      </p:sp>
      <p:sp>
        <p:nvSpPr>
          <p:cNvPr id="73731" name="Rectangle 7"/>
          <p:cNvSpPr>
            <a:spLocks noGrp="1" noChangeArrowheads="1"/>
          </p:cNvSpPr>
          <p:nvPr>
            <p:ph type="sldNum" sz="quarter" idx="5"/>
          </p:nvPr>
        </p:nvSpPr>
        <p:spPr>
          <a:noFill/>
        </p:spPr>
        <p:txBody>
          <a:bodyPr/>
          <a:lstStyle>
            <a:lvl1pPr eaLnBrk="0" hangingPunct="0">
              <a:defRPr>
                <a:solidFill>
                  <a:schemeClr val="tx1"/>
                </a:solidFill>
                <a:latin typeface="Frutiger 55 Roman" pitchFamily="34" charset="0"/>
              </a:defRPr>
            </a:lvl1pPr>
            <a:lvl2pPr marL="742950" indent="-285750" eaLnBrk="0" hangingPunct="0">
              <a:defRPr>
                <a:solidFill>
                  <a:schemeClr val="tx1"/>
                </a:solidFill>
                <a:latin typeface="Frutiger 55 Roman" pitchFamily="34" charset="0"/>
              </a:defRPr>
            </a:lvl2pPr>
            <a:lvl3pPr marL="1143000" indent="-228600" eaLnBrk="0" hangingPunct="0">
              <a:defRPr>
                <a:solidFill>
                  <a:schemeClr val="tx1"/>
                </a:solidFill>
                <a:latin typeface="Frutiger 55 Roman" pitchFamily="34" charset="0"/>
              </a:defRPr>
            </a:lvl3pPr>
            <a:lvl4pPr marL="1600200" indent="-228600" eaLnBrk="0" hangingPunct="0">
              <a:defRPr>
                <a:solidFill>
                  <a:schemeClr val="tx1"/>
                </a:solidFill>
                <a:latin typeface="Frutiger 55 Roman" pitchFamily="34" charset="0"/>
              </a:defRPr>
            </a:lvl4pPr>
            <a:lvl5pPr marL="2057400" indent="-228600" eaLnBrk="0" hangingPunct="0">
              <a:defRPr>
                <a:solidFill>
                  <a:schemeClr val="tx1"/>
                </a:solidFill>
                <a:latin typeface="Frutiger 55 Roman" pitchFamily="34" charset="0"/>
              </a:defRPr>
            </a:lvl5pPr>
            <a:lvl6pPr marL="2514600" indent="-228600" algn="ctr" eaLnBrk="0" fontAlgn="base" hangingPunct="0">
              <a:spcBef>
                <a:spcPct val="0"/>
              </a:spcBef>
              <a:spcAft>
                <a:spcPct val="0"/>
              </a:spcAft>
              <a:defRPr>
                <a:solidFill>
                  <a:schemeClr val="tx1"/>
                </a:solidFill>
                <a:latin typeface="Frutiger 55 Roman" pitchFamily="34" charset="0"/>
              </a:defRPr>
            </a:lvl6pPr>
            <a:lvl7pPr marL="2971800" indent="-228600" algn="ctr" eaLnBrk="0" fontAlgn="base" hangingPunct="0">
              <a:spcBef>
                <a:spcPct val="0"/>
              </a:spcBef>
              <a:spcAft>
                <a:spcPct val="0"/>
              </a:spcAft>
              <a:defRPr>
                <a:solidFill>
                  <a:schemeClr val="tx1"/>
                </a:solidFill>
                <a:latin typeface="Frutiger 55 Roman" pitchFamily="34" charset="0"/>
              </a:defRPr>
            </a:lvl7pPr>
            <a:lvl8pPr marL="3429000" indent="-228600" algn="ctr" eaLnBrk="0" fontAlgn="base" hangingPunct="0">
              <a:spcBef>
                <a:spcPct val="0"/>
              </a:spcBef>
              <a:spcAft>
                <a:spcPct val="0"/>
              </a:spcAft>
              <a:defRPr>
                <a:solidFill>
                  <a:schemeClr val="tx1"/>
                </a:solidFill>
                <a:latin typeface="Frutiger 55 Roman" pitchFamily="34" charset="0"/>
              </a:defRPr>
            </a:lvl8pPr>
            <a:lvl9pPr marL="3886200" indent="-228600" algn="ctr" eaLnBrk="0" fontAlgn="base" hangingPunct="0">
              <a:spcBef>
                <a:spcPct val="0"/>
              </a:spcBef>
              <a:spcAft>
                <a:spcPct val="0"/>
              </a:spcAft>
              <a:defRPr>
                <a:solidFill>
                  <a:schemeClr val="tx1"/>
                </a:solidFill>
                <a:latin typeface="Frutiger 55 Roman" pitchFamily="34" charset="0"/>
              </a:defRPr>
            </a:lvl9pPr>
          </a:lstStyle>
          <a:p>
            <a:pPr eaLnBrk="1" hangingPunct="1"/>
            <a:fld id="{E2EE4F64-2FAB-4611-B3F8-2B8781CE17A3}" type="slidenum">
              <a:rPr lang="de-CH" altLang="en-US">
                <a:solidFill>
                  <a:prstClr val="black"/>
                </a:solidFill>
                <a:latin typeface="Frutiger 45 Light" pitchFamily="34" charset="0"/>
              </a:rPr>
              <a:pPr eaLnBrk="1" hangingPunct="1"/>
              <a:t>60</a:t>
            </a:fld>
            <a:endParaRPr lang="de-CH" altLang="en-US">
              <a:solidFill>
                <a:prstClr val="black"/>
              </a:solidFill>
              <a:latin typeface="Frutiger 45 Light" pitchFamily="34" charset="0"/>
            </a:endParaRPr>
          </a:p>
        </p:txBody>
      </p:sp>
      <p:sp>
        <p:nvSpPr>
          <p:cNvPr id="73732" name="Rectangle 2"/>
          <p:cNvSpPr>
            <a:spLocks noGrp="1" noRot="1" noChangeAspect="1" noChangeArrowheads="1" noTextEdit="1"/>
          </p:cNvSpPr>
          <p:nvPr>
            <p:ph type="sldImg"/>
          </p:nvPr>
        </p:nvSpPr>
        <p:spPr>
          <a:xfrm>
            <a:off x="90488" y="744538"/>
            <a:ext cx="6616700" cy="3722687"/>
          </a:xfrm>
          <a:ln/>
        </p:spPr>
      </p:sp>
      <p:sp>
        <p:nvSpPr>
          <p:cNvPr id="73733"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xmlns="" val="14418436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6"/>
          <p:cNvSpPr>
            <a:spLocks noGrp="1" noChangeArrowheads="1"/>
          </p:cNvSpPr>
          <p:nvPr>
            <p:ph type="ftr" sz="quarter" idx="4"/>
          </p:nvPr>
        </p:nvSpPr>
        <p:spPr>
          <a:noFill/>
        </p:spPr>
        <p:txBody>
          <a:bodyPr/>
          <a:lstStyle>
            <a:lvl1pPr eaLnBrk="0" hangingPunct="0">
              <a:defRPr>
                <a:solidFill>
                  <a:schemeClr val="tx1"/>
                </a:solidFill>
                <a:latin typeface="Frutiger 55 Roman" pitchFamily="34" charset="0"/>
              </a:defRPr>
            </a:lvl1pPr>
            <a:lvl2pPr marL="742950" indent="-285750" eaLnBrk="0" hangingPunct="0">
              <a:defRPr>
                <a:solidFill>
                  <a:schemeClr val="tx1"/>
                </a:solidFill>
                <a:latin typeface="Frutiger 55 Roman" pitchFamily="34" charset="0"/>
              </a:defRPr>
            </a:lvl2pPr>
            <a:lvl3pPr marL="1143000" indent="-228600" eaLnBrk="0" hangingPunct="0">
              <a:defRPr>
                <a:solidFill>
                  <a:schemeClr val="tx1"/>
                </a:solidFill>
                <a:latin typeface="Frutiger 55 Roman" pitchFamily="34" charset="0"/>
              </a:defRPr>
            </a:lvl3pPr>
            <a:lvl4pPr marL="1600200" indent="-228600" eaLnBrk="0" hangingPunct="0">
              <a:defRPr>
                <a:solidFill>
                  <a:schemeClr val="tx1"/>
                </a:solidFill>
                <a:latin typeface="Frutiger 55 Roman" pitchFamily="34" charset="0"/>
              </a:defRPr>
            </a:lvl4pPr>
            <a:lvl5pPr marL="2057400" indent="-228600" eaLnBrk="0" hangingPunct="0">
              <a:defRPr>
                <a:solidFill>
                  <a:schemeClr val="tx1"/>
                </a:solidFill>
                <a:latin typeface="Frutiger 55 Roman" pitchFamily="34" charset="0"/>
              </a:defRPr>
            </a:lvl5pPr>
            <a:lvl6pPr marL="2514600" indent="-228600" algn="ctr" eaLnBrk="0" fontAlgn="base" hangingPunct="0">
              <a:spcBef>
                <a:spcPct val="0"/>
              </a:spcBef>
              <a:spcAft>
                <a:spcPct val="0"/>
              </a:spcAft>
              <a:defRPr>
                <a:solidFill>
                  <a:schemeClr val="tx1"/>
                </a:solidFill>
                <a:latin typeface="Frutiger 55 Roman" pitchFamily="34" charset="0"/>
              </a:defRPr>
            </a:lvl6pPr>
            <a:lvl7pPr marL="2971800" indent="-228600" algn="ctr" eaLnBrk="0" fontAlgn="base" hangingPunct="0">
              <a:spcBef>
                <a:spcPct val="0"/>
              </a:spcBef>
              <a:spcAft>
                <a:spcPct val="0"/>
              </a:spcAft>
              <a:defRPr>
                <a:solidFill>
                  <a:schemeClr val="tx1"/>
                </a:solidFill>
                <a:latin typeface="Frutiger 55 Roman" pitchFamily="34" charset="0"/>
              </a:defRPr>
            </a:lvl7pPr>
            <a:lvl8pPr marL="3429000" indent="-228600" algn="ctr" eaLnBrk="0" fontAlgn="base" hangingPunct="0">
              <a:spcBef>
                <a:spcPct val="0"/>
              </a:spcBef>
              <a:spcAft>
                <a:spcPct val="0"/>
              </a:spcAft>
              <a:defRPr>
                <a:solidFill>
                  <a:schemeClr val="tx1"/>
                </a:solidFill>
                <a:latin typeface="Frutiger 55 Roman" pitchFamily="34" charset="0"/>
              </a:defRPr>
            </a:lvl8pPr>
            <a:lvl9pPr marL="3886200" indent="-228600" algn="ctr" eaLnBrk="0" fontAlgn="base" hangingPunct="0">
              <a:spcBef>
                <a:spcPct val="0"/>
              </a:spcBef>
              <a:spcAft>
                <a:spcPct val="0"/>
              </a:spcAft>
              <a:defRPr>
                <a:solidFill>
                  <a:schemeClr val="tx1"/>
                </a:solidFill>
                <a:latin typeface="Frutiger 55 Roman" pitchFamily="34" charset="0"/>
              </a:defRPr>
            </a:lvl9pPr>
          </a:lstStyle>
          <a:p>
            <a:pPr eaLnBrk="1" hangingPunct="1"/>
            <a:r>
              <a:rPr lang="de-CH" altLang="en-US">
                <a:solidFill>
                  <a:prstClr val="black"/>
                </a:solidFill>
                <a:latin typeface="Frutiger 45 Light" pitchFamily="34" charset="0"/>
              </a:rPr>
              <a:t>C:\Documents and Settings\chy5484\Local Settings\Application Data\Office\Macros\Ppt_ci\Templates\Pres_blue_on_white.pot</a:t>
            </a:r>
          </a:p>
        </p:txBody>
      </p:sp>
      <p:sp>
        <p:nvSpPr>
          <p:cNvPr id="73731" name="Rectangle 7"/>
          <p:cNvSpPr>
            <a:spLocks noGrp="1" noChangeArrowheads="1"/>
          </p:cNvSpPr>
          <p:nvPr>
            <p:ph type="sldNum" sz="quarter" idx="5"/>
          </p:nvPr>
        </p:nvSpPr>
        <p:spPr>
          <a:noFill/>
        </p:spPr>
        <p:txBody>
          <a:bodyPr/>
          <a:lstStyle>
            <a:lvl1pPr eaLnBrk="0" hangingPunct="0">
              <a:defRPr>
                <a:solidFill>
                  <a:schemeClr val="tx1"/>
                </a:solidFill>
                <a:latin typeface="Frutiger 55 Roman" pitchFamily="34" charset="0"/>
              </a:defRPr>
            </a:lvl1pPr>
            <a:lvl2pPr marL="742950" indent="-285750" eaLnBrk="0" hangingPunct="0">
              <a:defRPr>
                <a:solidFill>
                  <a:schemeClr val="tx1"/>
                </a:solidFill>
                <a:latin typeface="Frutiger 55 Roman" pitchFamily="34" charset="0"/>
              </a:defRPr>
            </a:lvl2pPr>
            <a:lvl3pPr marL="1143000" indent="-228600" eaLnBrk="0" hangingPunct="0">
              <a:defRPr>
                <a:solidFill>
                  <a:schemeClr val="tx1"/>
                </a:solidFill>
                <a:latin typeface="Frutiger 55 Roman" pitchFamily="34" charset="0"/>
              </a:defRPr>
            </a:lvl3pPr>
            <a:lvl4pPr marL="1600200" indent="-228600" eaLnBrk="0" hangingPunct="0">
              <a:defRPr>
                <a:solidFill>
                  <a:schemeClr val="tx1"/>
                </a:solidFill>
                <a:latin typeface="Frutiger 55 Roman" pitchFamily="34" charset="0"/>
              </a:defRPr>
            </a:lvl4pPr>
            <a:lvl5pPr marL="2057400" indent="-228600" eaLnBrk="0" hangingPunct="0">
              <a:defRPr>
                <a:solidFill>
                  <a:schemeClr val="tx1"/>
                </a:solidFill>
                <a:latin typeface="Frutiger 55 Roman" pitchFamily="34" charset="0"/>
              </a:defRPr>
            </a:lvl5pPr>
            <a:lvl6pPr marL="2514600" indent="-228600" algn="ctr" eaLnBrk="0" fontAlgn="base" hangingPunct="0">
              <a:spcBef>
                <a:spcPct val="0"/>
              </a:spcBef>
              <a:spcAft>
                <a:spcPct val="0"/>
              </a:spcAft>
              <a:defRPr>
                <a:solidFill>
                  <a:schemeClr val="tx1"/>
                </a:solidFill>
                <a:latin typeface="Frutiger 55 Roman" pitchFamily="34" charset="0"/>
              </a:defRPr>
            </a:lvl6pPr>
            <a:lvl7pPr marL="2971800" indent="-228600" algn="ctr" eaLnBrk="0" fontAlgn="base" hangingPunct="0">
              <a:spcBef>
                <a:spcPct val="0"/>
              </a:spcBef>
              <a:spcAft>
                <a:spcPct val="0"/>
              </a:spcAft>
              <a:defRPr>
                <a:solidFill>
                  <a:schemeClr val="tx1"/>
                </a:solidFill>
                <a:latin typeface="Frutiger 55 Roman" pitchFamily="34" charset="0"/>
              </a:defRPr>
            </a:lvl7pPr>
            <a:lvl8pPr marL="3429000" indent="-228600" algn="ctr" eaLnBrk="0" fontAlgn="base" hangingPunct="0">
              <a:spcBef>
                <a:spcPct val="0"/>
              </a:spcBef>
              <a:spcAft>
                <a:spcPct val="0"/>
              </a:spcAft>
              <a:defRPr>
                <a:solidFill>
                  <a:schemeClr val="tx1"/>
                </a:solidFill>
                <a:latin typeface="Frutiger 55 Roman" pitchFamily="34" charset="0"/>
              </a:defRPr>
            </a:lvl8pPr>
            <a:lvl9pPr marL="3886200" indent="-228600" algn="ctr" eaLnBrk="0" fontAlgn="base" hangingPunct="0">
              <a:spcBef>
                <a:spcPct val="0"/>
              </a:spcBef>
              <a:spcAft>
                <a:spcPct val="0"/>
              </a:spcAft>
              <a:defRPr>
                <a:solidFill>
                  <a:schemeClr val="tx1"/>
                </a:solidFill>
                <a:latin typeface="Frutiger 55 Roman" pitchFamily="34" charset="0"/>
              </a:defRPr>
            </a:lvl9pPr>
          </a:lstStyle>
          <a:p>
            <a:pPr eaLnBrk="1" hangingPunct="1"/>
            <a:fld id="{E2EE4F64-2FAB-4611-B3F8-2B8781CE17A3}" type="slidenum">
              <a:rPr lang="de-CH" altLang="en-US">
                <a:solidFill>
                  <a:prstClr val="black"/>
                </a:solidFill>
                <a:latin typeface="Frutiger 45 Light" pitchFamily="34" charset="0"/>
              </a:rPr>
              <a:pPr eaLnBrk="1" hangingPunct="1"/>
              <a:t>62</a:t>
            </a:fld>
            <a:endParaRPr lang="de-CH" altLang="en-US">
              <a:solidFill>
                <a:prstClr val="black"/>
              </a:solidFill>
              <a:latin typeface="Frutiger 45 Light" pitchFamily="34" charset="0"/>
            </a:endParaRPr>
          </a:p>
        </p:txBody>
      </p:sp>
      <p:sp>
        <p:nvSpPr>
          <p:cNvPr id="73732" name="Rectangle 2"/>
          <p:cNvSpPr>
            <a:spLocks noGrp="1" noRot="1" noChangeAspect="1" noChangeArrowheads="1" noTextEdit="1"/>
          </p:cNvSpPr>
          <p:nvPr>
            <p:ph type="sldImg"/>
          </p:nvPr>
        </p:nvSpPr>
        <p:spPr>
          <a:xfrm>
            <a:off x="90488" y="744538"/>
            <a:ext cx="6616700" cy="3722687"/>
          </a:xfrm>
          <a:ln/>
        </p:spPr>
      </p:sp>
      <p:sp>
        <p:nvSpPr>
          <p:cNvPr id="73733"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xmlns="" val="19177474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cxnSp>
        <p:nvCxnSpPr>
          <p:cNvPr id="6" name="Straight Connector 61492"/>
          <p:cNvCxnSpPr>
            <a:cxnSpLocks noChangeShapeType="1"/>
          </p:cNvCxnSpPr>
          <p:nvPr userDrawn="1"/>
        </p:nvCxnSpPr>
        <p:spPr bwMode="auto">
          <a:xfrm>
            <a:off x="0" y="4019550"/>
            <a:ext cx="12193588" cy="0"/>
          </a:xfrm>
          <a:prstGeom prst="line">
            <a:avLst/>
          </a:prstGeom>
          <a:noFill/>
          <a:ln w="57150" algn="ctr">
            <a:solidFill>
              <a:schemeClr val="tx1"/>
            </a:solidFill>
            <a:round/>
            <a:headEnd/>
            <a:tailEnd/>
          </a:ln>
        </p:spPr>
      </p:cxnSp>
      <p:sp>
        <p:nvSpPr>
          <p:cNvPr id="7" name="ZConfT"/>
          <p:cNvSpPr txBox="1"/>
          <p:nvPr userDrawn="1"/>
        </p:nvSpPr>
        <p:spPr>
          <a:xfrm>
            <a:off x="407988" y="6577013"/>
            <a:ext cx="1136650" cy="136525"/>
          </a:xfrm>
          <a:prstGeom prst="rect">
            <a:avLst/>
          </a:prstGeom>
          <a:noFill/>
        </p:spPr>
        <p:txBody>
          <a:bodyPr wrap="none" lIns="0" tIns="0" rIns="0" bIns="0">
            <a:spAutoFit/>
          </a:bodyPr>
          <a:lstStyle/>
          <a:p>
            <a:pPr fontAlgn="auto">
              <a:spcBef>
                <a:spcPts val="0"/>
              </a:spcBef>
              <a:spcAft>
                <a:spcPts val="0"/>
              </a:spcAft>
              <a:defRPr/>
            </a:pPr>
            <a:r>
              <a:rPr lang="de-DE" sz="900">
                <a:latin typeface="+mn-lt"/>
                <a:cs typeface="+mn-cs"/>
              </a:rPr>
              <a:t>INTERNAL USE ONLY</a:t>
            </a:r>
            <a:endParaRPr lang="de-DE" sz="900" dirty="0">
              <a:latin typeface="+mn-lt"/>
              <a:cs typeface="+mn-cs"/>
            </a:endParaRPr>
          </a:p>
        </p:txBody>
      </p:sp>
      <p:pic>
        <p:nvPicPr>
          <p:cNvPr id="8" name="Z_EN_BLU"/>
          <p:cNvPicPr>
            <a:picLocks noChangeAspect="1"/>
          </p:cNvPicPr>
          <p:nvPr userDrawn="1">
            <p:custDataLst>
              <p:tags r:id="rId1"/>
            </p:custDataLst>
          </p:nvPr>
        </p:nvPicPr>
        <p:blipFill>
          <a:blip r:embed="rId3" cstate="print"/>
          <a:srcRect/>
          <a:stretch>
            <a:fillRect/>
          </a:stretch>
        </p:blipFill>
        <p:spPr bwMode="auto">
          <a:xfrm>
            <a:off x="10790238" y="301625"/>
            <a:ext cx="1135062" cy="684213"/>
          </a:xfrm>
          <a:prstGeom prst="rect">
            <a:avLst/>
          </a:prstGeom>
          <a:noFill/>
          <a:ln w="9525">
            <a:noFill/>
            <a:miter lim="800000"/>
            <a:headEnd/>
            <a:tailEnd/>
          </a:ln>
        </p:spPr>
      </p:pic>
      <p:sp>
        <p:nvSpPr>
          <p:cNvPr id="61442" name="Rectangle 2"/>
          <p:cNvSpPr>
            <a:spLocks noGrp="1" noChangeArrowheads="1"/>
          </p:cNvSpPr>
          <p:nvPr>
            <p:ph type="ctrTitle"/>
          </p:nvPr>
        </p:nvSpPr>
        <p:spPr>
          <a:xfrm>
            <a:off x="407850" y="1620000"/>
            <a:ext cx="11356766" cy="929651"/>
          </a:xfrm>
          <a:prstGeom prst="rect">
            <a:avLst/>
          </a:prstGeom>
          <a:ln/>
        </p:spPr>
        <p:txBody>
          <a:bodyPr/>
          <a:lstStyle>
            <a:lvl1pPr>
              <a:defRPr sz="2800">
                <a:solidFill>
                  <a:srgbClr val="000066"/>
                </a:solidFill>
                <a:latin typeface="+mj-lt"/>
              </a:defRPr>
            </a:lvl1pPr>
          </a:lstStyle>
          <a:p>
            <a:r>
              <a:rPr lang="en-US" smtClean="0"/>
              <a:t>Click to edit Master title style</a:t>
            </a:r>
            <a:endParaRPr lang="en-US" dirty="0"/>
          </a:p>
        </p:txBody>
      </p:sp>
      <p:sp>
        <p:nvSpPr>
          <p:cNvPr id="61495" name="Picture Placeholder 61494"/>
          <p:cNvSpPr>
            <a:spLocks noGrp="1"/>
          </p:cNvSpPr>
          <p:nvPr>
            <p:ph type="pic" sz="quarter" idx="10"/>
          </p:nvPr>
        </p:nvSpPr>
        <p:spPr>
          <a:xfrm>
            <a:off x="0" y="4038933"/>
            <a:ext cx="12193588" cy="2449181"/>
          </a:xfrm>
          <a:prstGeom prst="rect">
            <a:avLst/>
          </a:prstGeom>
        </p:spPr>
        <p:txBody>
          <a:bodyPr/>
          <a:lstStyle>
            <a:lvl1pPr marL="447675" indent="0">
              <a:spcBef>
                <a:spcPts val="0"/>
              </a:spcBef>
              <a:buNone/>
              <a:defRPr sz="1050" baseline="0"/>
            </a:lvl1pPr>
          </a:lstStyle>
          <a:p>
            <a:pPr lvl="0"/>
            <a:r>
              <a:rPr lang="en-US" noProof="0" dirty="0" smtClean="0"/>
              <a:t>Click icon to add picture</a:t>
            </a:r>
            <a:endParaRPr lang="en-US" noProof="0" dirty="0"/>
          </a:p>
        </p:txBody>
      </p:sp>
      <p:sp>
        <p:nvSpPr>
          <p:cNvPr id="9" name="Subtitle 2"/>
          <p:cNvSpPr>
            <a:spLocks noGrp="1"/>
          </p:cNvSpPr>
          <p:nvPr>
            <p:ph type="subTitle" idx="1"/>
          </p:nvPr>
        </p:nvSpPr>
        <p:spPr>
          <a:xfrm>
            <a:off x="406453" y="2535377"/>
            <a:ext cx="11355079" cy="885156"/>
          </a:xfrm>
          <a:prstGeom prst="rect">
            <a:avLst/>
          </a:prstGeom>
        </p:spPr>
        <p:txBody>
          <a:bodyPr/>
          <a:lstStyle>
            <a:lvl1pPr marL="0" indent="0" algn="l">
              <a:buNone/>
              <a:defRPr sz="16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BUShape"/>
          <p:cNvSpPr>
            <a:spLocks noGrp="1"/>
          </p:cNvSpPr>
          <p:nvPr>
            <p:ph type="body" sz="quarter" idx="11"/>
          </p:nvPr>
        </p:nvSpPr>
        <p:spPr>
          <a:xfrm>
            <a:off x="404337" y="3420000"/>
            <a:ext cx="11357395" cy="318423"/>
          </a:xfrm>
          <a:prstGeom prst="rect">
            <a:avLst/>
          </a:prstGeom>
        </p:spPr>
        <p:txBody>
          <a:bodyPr anchor="b" anchorCtr="0"/>
          <a:lstStyle>
            <a:lvl1pPr marL="0" indent="0">
              <a:buFontTx/>
              <a:buNone/>
              <a:defRPr sz="1600" b="1" baseline="0">
                <a:latin typeface="+mn-lt"/>
              </a:defRPr>
            </a:lvl1pPr>
            <a:lvl2pPr marL="266700" indent="0">
              <a:buFontTx/>
              <a:buNone/>
              <a:defRPr sz="1800">
                <a:latin typeface="+mn-lt"/>
              </a:defRPr>
            </a:lvl2pPr>
            <a:lvl3pPr marL="541337" indent="0">
              <a:buFontTx/>
              <a:buNone/>
              <a:defRPr sz="1800">
                <a:latin typeface="+mn-lt"/>
              </a:defRPr>
            </a:lvl3pPr>
            <a:lvl4pPr marL="808037" indent="0">
              <a:buFontTx/>
              <a:buNone/>
              <a:defRPr sz="1800">
                <a:latin typeface="+mn-lt"/>
              </a:defRPr>
            </a:lvl4pPr>
            <a:lvl5pPr marL="1074738" indent="0">
              <a:buFontTx/>
              <a:buNone/>
              <a:defRPr sz="1800">
                <a:latin typeface="+mn-lt"/>
              </a:defRPr>
            </a:lvl5pPr>
          </a:lstStyle>
          <a:p>
            <a:pPr lvl="0"/>
            <a:r>
              <a:rPr lang="en-US" dirty="0" smtClean="0"/>
              <a:t>Click to edit Master text styles</a:t>
            </a:r>
          </a:p>
        </p:txBody>
      </p:sp>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Zurich Charts">
    <p:spTree>
      <p:nvGrpSpPr>
        <p:cNvPr id="1" name=""/>
        <p:cNvGrpSpPr/>
        <p:nvPr/>
      </p:nvGrpSpPr>
      <p:grpSpPr>
        <a:xfrm>
          <a:off x="0" y="0"/>
          <a:ext cx="0" cy="0"/>
          <a:chOff x="0" y="0"/>
          <a:chExt cx="0" cy="0"/>
        </a:xfrm>
      </p:grpSpPr>
      <p:sp>
        <p:nvSpPr>
          <p:cNvPr id="7" name="Chart Placeholder 6"/>
          <p:cNvSpPr>
            <a:spLocks noGrp="1"/>
          </p:cNvSpPr>
          <p:nvPr>
            <p:ph type="chart" sz="quarter" idx="13"/>
          </p:nvPr>
        </p:nvSpPr>
        <p:spPr>
          <a:xfrm>
            <a:off x="406453" y="2085003"/>
            <a:ext cx="11380682" cy="4307330"/>
          </a:xfrm>
          <a:prstGeom prst="rect">
            <a:avLst/>
          </a:prstGeom>
        </p:spPr>
        <p:txBody>
          <a:bodyPr/>
          <a:lstStyle>
            <a:lvl1pPr>
              <a:buFontTx/>
              <a:buNone/>
              <a:defRPr/>
            </a:lvl1pPr>
          </a:lstStyle>
          <a:p>
            <a:pPr lvl="0"/>
            <a:r>
              <a:rPr lang="en-US" noProof="0" smtClean="0"/>
              <a:t>Click icon to add chart</a:t>
            </a:r>
            <a:endParaRPr lang="en-US" noProof="0" dirty="0"/>
          </a:p>
        </p:txBody>
      </p:sp>
      <p:sp>
        <p:nvSpPr>
          <p:cNvPr id="14" name="Text Placeholder 13"/>
          <p:cNvSpPr>
            <a:spLocks noGrp="1"/>
          </p:cNvSpPr>
          <p:nvPr>
            <p:ph type="body" sz="quarter" idx="17"/>
          </p:nvPr>
        </p:nvSpPr>
        <p:spPr>
          <a:xfrm>
            <a:off x="407063" y="211138"/>
            <a:ext cx="10038187" cy="765814"/>
          </a:xfrm>
          <a:prstGeom prst="rect">
            <a:avLst/>
          </a:prstGeom>
        </p:spPr>
        <p:txBody>
          <a:bodyPr vert="horz" anchor="t"/>
          <a:lstStyle>
            <a:lvl1pPr marL="0" indent="0">
              <a:buNone/>
              <a:defRPr sz="2800" b="1"/>
            </a:lvl1pPr>
          </a:lstStyle>
          <a:p>
            <a:pPr lvl="0"/>
            <a:r>
              <a:rPr lang="en-US" smtClean="0"/>
              <a:t>Click to edit Master text styles</a:t>
            </a:r>
          </a:p>
        </p:txBody>
      </p:sp>
      <p:sp>
        <p:nvSpPr>
          <p:cNvPr id="15" name="Text Placeholder 15"/>
          <p:cNvSpPr>
            <a:spLocks noGrp="1"/>
          </p:cNvSpPr>
          <p:nvPr>
            <p:ph type="body" sz="quarter" idx="18"/>
          </p:nvPr>
        </p:nvSpPr>
        <p:spPr>
          <a:xfrm>
            <a:off x="407063" y="984980"/>
            <a:ext cx="11381495" cy="520700"/>
          </a:xfrm>
          <a:prstGeom prst="rect">
            <a:avLst/>
          </a:prstGeom>
        </p:spPr>
        <p:txBody>
          <a:bodyPr vert="horz"/>
          <a:lstStyle>
            <a:lvl1pPr marL="0" indent="0">
              <a:buNone/>
              <a:defRPr/>
            </a:lvl1pPr>
          </a:lstStyle>
          <a:p>
            <a:pPr lvl="0"/>
            <a:r>
              <a:rPr lang="en-US" smtClean="0"/>
              <a:t>Click to edit Master text styles</a:t>
            </a:r>
          </a:p>
        </p:txBody>
      </p:sp>
      <p:sp>
        <p:nvSpPr>
          <p:cNvPr id="5" name="Datumsplatzhalter 1"/>
          <p:cNvSpPr>
            <a:spLocks noGrp="1"/>
          </p:cNvSpPr>
          <p:nvPr>
            <p:ph type="dt" sz="half" idx="19"/>
          </p:nvPr>
        </p:nvSpPr>
        <p:spPr/>
        <p:txBody>
          <a:bodyPr/>
          <a:lstStyle>
            <a:lvl1pPr>
              <a:defRPr dirty="0" smtClean="0"/>
            </a:lvl1pPr>
          </a:lstStyle>
          <a:p>
            <a:pPr>
              <a:defRPr/>
            </a:pPr>
            <a:r>
              <a:rPr lang="en-US"/>
              <a:t>[Date]</a:t>
            </a:r>
          </a:p>
        </p:txBody>
      </p:sp>
      <p:sp>
        <p:nvSpPr>
          <p:cNvPr id="6" name="Fußzeilenplatzhalter 5"/>
          <p:cNvSpPr>
            <a:spLocks noGrp="1"/>
          </p:cNvSpPr>
          <p:nvPr>
            <p:ph type="ftr" sz="quarter" idx="20"/>
          </p:nvPr>
        </p:nvSpPr>
        <p:spPr>
          <a:xfrm>
            <a:off x="3260725" y="6565900"/>
            <a:ext cx="7385050" cy="139700"/>
          </a:xfrm>
          <a:prstGeom prst="rect">
            <a:avLst/>
          </a:prstGeom>
        </p:spPr>
        <p:txBody>
          <a:bodyPr/>
          <a:lstStyle>
            <a:lvl1pPr fontAlgn="auto">
              <a:spcBef>
                <a:spcPts val="0"/>
              </a:spcBef>
              <a:spcAft>
                <a:spcPts val="0"/>
              </a:spcAft>
              <a:defRPr dirty="0">
                <a:latin typeface="+mn-lt"/>
                <a:cs typeface="+mn-cs"/>
              </a:defRPr>
            </a:lvl1pPr>
          </a:lstStyle>
          <a:p>
            <a:pPr>
              <a:defRPr/>
            </a:pPr>
            <a:endParaRPr lang="en-US"/>
          </a:p>
        </p:txBody>
      </p:sp>
      <p:sp>
        <p:nvSpPr>
          <p:cNvPr id="8" name="Foliennummernplatzhalter 8"/>
          <p:cNvSpPr>
            <a:spLocks noGrp="1"/>
          </p:cNvSpPr>
          <p:nvPr>
            <p:ph type="sldNum" sz="quarter" idx="21"/>
          </p:nvPr>
        </p:nvSpPr>
        <p:spPr/>
        <p:txBody>
          <a:bodyPr/>
          <a:lstStyle>
            <a:lvl1pPr>
              <a:defRPr/>
            </a:lvl1pPr>
          </a:lstStyle>
          <a:p>
            <a:pPr>
              <a:defRPr/>
            </a:pPr>
            <a:fld id="{9E477686-D1BE-411D-A363-FDA985184697}" type="slidenum">
              <a:rPr lang="en-US"/>
              <a:pPr>
                <a:defRPr/>
              </a:pPr>
              <a:t>‹#›</a:t>
            </a:fld>
            <a:endParaRPr lang="en-US" dirty="0"/>
          </a:p>
        </p:txBody>
      </p:sp>
    </p:spTree>
  </p:cSld>
  <p:clrMapOvr>
    <a:masterClrMapping/>
  </p:clrMapOvr>
  <p:timing>
    <p:tnLst>
      <p:par>
        <p:cTn id="1" dur="indefinite" restart="never" nodeType="tmRoot"/>
      </p:par>
    </p:tnLst>
  </p:timing>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st slide">
    <p:spTree>
      <p:nvGrpSpPr>
        <p:cNvPr id="1" name=""/>
        <p:cNvGrpSpPr/>
        <p:nvPr/>
      </p:nvGrpSpPr>
      <p:grpSpPr>
        <a:xfrm>
          <a:off x="0" y="0"/>
          <a:ext cx="0" cy="0"/>
          <a:chOff x="0" y="0"/>
          <a:chExt cx="0" cy="0"/>
        </a:xfrm>
      </p:grpSpPr>
      <p:sp>
        <p:nvSpPr>
          <p:cNvPr id="6" name="Title 5"/>
          <p:cNvSpPr>
            <a:spLocks noGrp="1"/>
          </p:cNvSpPr>
          <p:nvPr>
            <p:ph type="title"/>
          </p:nvPr>
        </p:nvSpPr>
        <p:spPr>
          <a:xfrm>
            <a:off x="406454" y="2974458"/>
            <a:ext cx="10209067" cy="675200"/>
          </a:xfrm>
          <a:prstGeom prst="rect">
            <a:avLst/>
          </a:prstGeom>
        </p:spPr>
        <p:txBody>
          <a:bodyPr/>
          <a:lstStyle>
            <a:lvl1pPr>
              <a:defRPr sz="4800"/>
            </a:lvl1pPr>
          </a:lstStyle>
          <a:p>
            <a:r>
              <a:rPr lang="en-US" smtClean="0"/>
              <a:t>Click to edit Master title style</a:t>
            </a:r>
            <a:endParaRPr lang="en-US" dirty="0"/>
          </a:p>
        </p:txBody>
      </p:sp>
      <p:sp>
        <p:nvSpPr>
          <p:cNvPr id="10" name="BUShape"/>
          <p:cNvSpPr>
            <a:spLocks noGrp="1"/>
          </p:cNvSpPr>
          <p:nvPr>
            <p:ph type="body" sz="quarter" idx="11"/>
          </p:nvPr>
        </p:nvSpPr>
        <p:spPr>
          <a:xfrm>
            <a:off x="406454" y="5289551"/>
            <a:ext cx="10239651" cy="215444"/>
          </a:xfrm>
          <a:prstGeom prst="rect">
            <a:avLst/>
          </a:prstGeom>
        </p:spPr>
        <p:txBody>
          <a:bodyPr anchor="t" anchorCtr="0">
            <a:normAutofit/>
          </a:bodyPr>
          <a:lstStyle>
            <a:lvl1pPr marL="0" indent="0">
              <a:buFontTx/>
              <a:buNone/>
              <a:defRPr sz="1400" b="1" baseline="0">
                <a:latin typeface="+mn-lt"/>
              </a:defRPr>
            </a:lvl1pPr>
            <a:lvl2pPr marL="266700" indent="0">
              <a:buFontTx/>
              <a:buNone/>
              <a:defRPr sz="1800">
                <a:latin typeface="+mn-lt"/>
              </a:defRPr>
            </a:lvl2pPr>
            <a:lvl3pPr marL="541337" indent="0">
              <a:buFontTx/>
              <a:buNone/>
              <a:defRPr sz="1800">
                <a:latin typeface="+mn-lt"/>
              </a:defRPr>
            </a:lvl3pPr>
            <a:lvl4pPr marL="808037" indent="0">
              <a:buFontTx/>
              <a:buNone/>
              <a:defRPr sz="1800">
                <a:latin typeface="+mn-lt"/>
              </a:defRPr>
            </a:lvl4pPr>
            <a:lvl5pPr marL="1074738" indent="0">
              <a:buFontTx/>
              <a:buNone/>
              <a:defRPr sz="1800">
                <a:latin typeface="+mn-lt"/>
              </a:defRPr>
            </a:lvl5pPr>
          </a:lstStyle>
          <a:p>
            <a:pPr lvl="0"/>
            <a:r>
              <a:rPr lang="en-US" dirty="0" smtClean="0"/>
              <a:t>Click to edit Master text styles</a:t>
            </a:r>
          </a:p>
        </p:txBody>
      </p:sp>
      <p:sp>
        <p:nvSpPr>
          <p:cNvPr id="4" name="Z_Web"/>
          <p:cNvSpPr>
            <a:spLocks noGrp="1"/>
          </p:cNvSpPr>
          <p:nvPr>
            <p:ph type="body" sz="quarter" idx="12"/>
          </p:nvPr>
        </p:nvSpPr>
        <p:spPr>
          <a:xfrm>
            <a:off x="406453" y="5509950"/>
            <a:ext cx="10239651" cy="215444"/>
          </a:xfrm>
          <a:prstGeom prst="rect">
            <a:avLst/>
          </a:prstGeom>
        </p:spPr>
        <p:txBody>
          <a:bodyPr>
            <a:normAutofit/>
          </a:bodyPr>
          <a:lstStyle>
            <a:lvl1pPr marL="0" indent="0">
              <a:buFontTx/>
              <a:buNone/>
              <a:defRPr sz="1400" b="1"/>
            </a:lvl1pPr>
            <a:lvl2pPr marL="266700" indent="0">
              <a:buFontTx/>
              <a:buNone/>
              <a:defRPr sz="1400"/>
            </a:lvl2pPr>
            <a:lvl3pPr marL="541337" indent="0">
              <a:buFontTx/>
              <a:buNone/>
              <a:defRPr sz="1400"/>
            </a:lvl3pPr>
            <a:lvl4pPr marL="808037" indent="0">
              <a:buFontTx/>
              <a:buNone/>
              <a:defRPr sz="1400"/>
            </a:lvl4pPr>
            <a:lvl5pPr marL="1074738" indent="0">
              <a:buFontTx/>
              <a:buNone/>
              <a:defRPr sz="1400"/>
            </a:lvl5pPr>
          </a:lstStyle>
          <a:p>
            <a:pPr lvl="0"/>
            <a:r>
              <a:rPr lang="en-US" dirty="0" smtClean="0"/>
              <a:t>Click to edit Master text styles</a:t>
            </a:r>
          </a:p>
        </p:txBody>
      </p:sp>
      <p:sp>
        <p:nvSpPr>
          <p:cNvPr id="5" name="Date Placeholder 1"/>
          <p:cNvSpPr>
            <a:spLocks noGrp="1"/>
          </p:cNvSpPr>
          <p:nvPr>
            <p:ph type="dt" sz="half" idx="13"/>
          </p:nvPr>
        </p:nvSpPr>
        <p:spPr/>
        <p:txBody>
          <a:bodyPr/>
          <a:lstStyle>
            <a:lvl1pPr>
              <a:defRPr dirty="0" smtClean="0"/>
            </a:lvl1pPr>
          </a:lstStyle>
          <a:p>
            <a:pPr>
              <a:defRPr/>
            </a:pPr>
            <a:r>
              <a:rPr lang="en-US"/>
              <a:t>[Date]</a:t>
            </a:r>
          </a:p>
        </p:txBody>
      </p:sp>
      <p:sp>
        <p:nvSpPr>
          <p:cNvPr id="7" name="Footer Placeholder 2"/>
          <p:cNvSpPr>
            <a:spLocks noGrp="1"/>
          </p:cNvSpPr>
          <p:nvPr>
            <p:ph type="ftr" sz="quarter" idx="14"/>
          </p:nvPr>
        </p:nvSpPr>
        <p:spPr>
          <a:xfrm>
            <a:off x="3260725" y="6565900"/>
            <a:ext cx="7385050" cy="139700"/>
          </a:xfrm>
          <a:prstGeom prst="rect">
            <a:avLst/>
          </a:prstGeom>
        </p:spPr>
        <p:txBody>
          <a:bodyPr/>
          <a:lstStyle>
            <a:lvl1pPr fontAlgn="auto">
              <a:spcBef>
                <a:spcPts val="0"/>
              </a:spcBef>
              <a:spcAft>
                <a:spcPts val="0"/>
              </a:spcAft>
              <a:defRPr dirty="0">
                <a:latin typeface="+mn-lt"/>
                <a:cs typeface="+mn-cs"/>
              </a:defRPr>
            </a:lvl1pPr>
          </a:lstStyle>
          <a:p>
            <a:pPr>
              <a:defRPr/>
            </a:pPr>
            <a:endParaRPr lang="en-US"/>
          </a:p>
        </p:txBody>
      </p:sp>
      <p:sp>
        <p:nvSpPr>
          <p:cNvPr id="8" name="Slide Number Placeholder 4"/>
          <p:cNvSpPr>
            <a:spLocks noGrp="1"/>
          </p:cNvSpPr>
          <p:nvPr>
            <p:ph type="sldNum" sz="quarter" idx="15"/>
          </p:nvPr>
        </p:nvSpPr>
        <p:spPr/>
        <p:txBody>
          <a:bodyPr/>
          <a:lstStyle>
            <a:lvl1pPr>
              <a:defRPr/>
            </a:lvl1pPr>
          </a:lstStyle>
          <a:p>
            <a:pPr>
              <a:defRPr/>
            </a:pPr>
            <a:fld id="{3CC875C9-3B65-4770-AE17-4116EB62CB7D}" type="slidenum">
              <a:rPr lang="en-US"/>
              <a:pPr>
                <a:defRPr/>
              </a:pPr>
              <a:t>‹#›</a:t>
            </a:fld>
            <a:endParaRPr lang="en-US" dirty="0"/>
          </a:p>
        </p:txBody>
      </p:sp>
    </p:spTree>
  </p:cSld>
  <p:clrMapOvr>
    <a:masterClrMapping/>
  </p:clrMapOvr>
  <p:timing>
    <p:tnLst>
      <p:par>
        <p:cTn id="1" dur="indefinite" restart="never" nodeType="tmRoot"/>
      </p:par>
    </p:tnLst>
  </p:timing>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3872" y="312739"/>
            <a:ext cx="10209067" cy="359022"/>
          </a:xfrm>
          <a:prstGeom prst="rect">
            <a:avLst/>
          </a:prstGeom>
        </p:spPr>
        <p:txBody>
          <a:bodyPr/>
          <a:lstStyle/>
          <a:p>
            <a:r>
              <a:rPr lang="en-US" smtClean="0"/>
              <a:t>Click to edit Master title style</a:t>
            </a:r>
            <a:endParaRPr lang="en-IE"/>
          </a:p>
        </p:txBody>
      </p:sp>
      <p:sp>
        <p:nvSpPr>
          <p:cNvPr id="3" name="Content Placeholder 2"/>
          <p:cNvSpPr>
            <a:spLocks noGrp="1"/>
          </p:cNvSpPr>
          <p:nvPr>
            <p:ph idx="1"/>
          </p:nvPr>
        </p:nvSpPr>
        <p:spPr>
          <a:xfrm>
            <a:off x="403871" y="1430338"/>
            <a:ext cx="11383264" cy="495966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Rectangle 6"/>
          <p:cNvSpPr>
            <a:spLocks noGrp="1" noChangeArrowheads="1"/>
          </p:cNvSpPr>
          <p:nvPr>
            <p:ph type="sldNum" sz="quarter" idx="10"/>
          </p:nvPr>
        </p:nvSpPr>
        <p:spPr/>
        <p:txBody>
          <a:bodyPr/>
          <a:lstStyle>
            <a:lvl1pPr>
              <a:defRPr/>
            </a:lvl1pPr>
          </a:lstStyle>
          <a:p>
            <a:pPr>
              <a:defRPr/>
            </a:pPr>
            <a:fld id="{93DD339E-4F4B-4EC1-B308-19E7BAF28042}" type="slidenum">
              <a:rPr lang="de-CH" altLang="en-US"/>
              <a:pPr>
                <a:defRPr/>
              </a:pPr>
              <a:t>‹#›</a:t>
            </a:fld>
            <a:endParaRPr lang="de-CH" altLang="en-US"/>
          </a:p>
        </p:txBody>
      </p:sp>
      <p:sp>
        <p:nvSpPr>
          <p:cNvPr id="5" name="Rectangle 9"/>
          <p:cNvSpPr>
            <a:spLocks noGrp="1" noChangeArrowheads="1"/>
          </p:cNvSpPr>
          <p:nvPr>
            <p:ph type="ftr" sz="quarter" idx="11"/>
          </p:nvPr>
        </p:nvSpPr>
        <p:spPr>
          <a:xfrm>
            <a:off x="4271963" y="6565900"/>
            <a:ext cx="6721475" cy="152400"/>
          </a:xfrm>
          <a:prstGeom prst="rect">
            <a:avLst/>
          </a:prstGeom>
        </p:spPr>
        <p:txBody>
          <a:bodyPr/>
          <a:lstStyle>
            <a:lvl1pPr fontAlgn="auto">
              <a:spcBef>
                <a:spcPts val="0"/>
              </a:spcBef>
              <a:spcAft>
                <a:spcPts val="0"/>
              </a:spcAft>
              <a:defRPr>
                <a:latin typeface="+mn-lt"/>
                <a:cs typeface="+mn-cs"/>
              </a:defRPr>
            </a:lvl1pPr>
          </a:lstStyle>
          <a:p>
            <a:pPr>
              <a:defRPr/>
            </a:pPr>
            <a:endParaRPr lang="en-GB" altLang="en-US"/>
          </a:p>
        </p:txBody>
      </p:sp>
      <p:sp>
        <p:nvSpPr>
          <p:cNvPr id="6" name="Rectangle 12"/>
          <p:cNvSpPr>
            <a:spLocks noGrp="1" noChangeArrowheads="1"/>
          </p:cNvSpPr>
          <p:nvPr>
            <p:ph type="dt" sz="half" idx="12"/>
          </p:nvPr>
        </p:nvSpPr>
        <p:spPr/>
        <p:txBody>
          <a:bodyPr/>
          <a:lstStyle>
            <a:lvl1pPr>
              <a:defRPr/>
            </a:lvl1pPr>
          </a:lstStyle>
          <a:p>
            <a:pPr>
              <a:defRPr/>
            </a:pPr>
            <a:fld id="{7AF3FA09-21AF-4191-963A-A85304F86E63}" type="datetime1">
              <a:rPr lang="en-US" altLang="en-US"/>
              <a:pPr>
                <a:defRPr/>
              </a:pPr>
              <a:t>6/7/2018</a:t>
            </a:fld>
            <a:endParaRPr lang="en-GB"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527120" y="312738"/>
            <a:ext cx="9124022" cy="1022350"/>
          </a:xfrm>
          <a:prstGeom prst="rect">
            <a:avLst/>
          </a:prstGeom>
        </p:spPr>
        <p:txBody>
          <a:bodyPr/>
          <a:lstStyle/>
          <a:p>
            <a:r>
              <a:rPr lang="en-US" smtClean="0"/>
              <a:t>Click to edit Master title style</a:t>
            </a:r>
            <a:endParaRPr lang="en-IE"/>
          </a:p>
        </p:txBody>
      </p:sp>
      <p:sp>
        <p:nvSpPr>
          <p:cNvPr id="3" name="Text Placeholder 2"/>
          <p:cNvSpPr>
            <a:spLocks noGrp="1"/>
          </p:cNvSpPr>
          <p:nvPr>
            <p:ph type="body" sz="half" idx="1"/>
          </p:nvPr>
        </p:nvSpPr>
        <p:spPr>
          <a:xfrm>
            <a:off x="527119" y="1519238"/>
            <a:ext cx="11293887" cy="231775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527119" y="3989388"/>
            <a:ext cx="11293887" cy="231775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Rectangle 6"/>
          <p:cNvSpPr>
            <a:spLocks noGrp="1" noChangeArrowheads="1"/>
          </p:cNvSpPr>
          <p:nvPr>
            <p:ph type="sldNum" sz="quarter" idx="10"/>
          </p:nvPr>
        </p:nvSpPr>
        <p:spPr/>
        <p:txBody>
          <a:bodyPr/>
          <a:lstStyle>
            <a:lvl1pPr>
              <a:defRPr/>
            </a:lvl1pPr>
          </a:lstStyle>
          <a:p>
            <a:pPr>
              <a:defRPr/>
            </a:pPr>
            <a:fld id="{5D14A654-0760-496D-8A15-510C56ED91BB}" type="slidenum">
              <a:rPr lang="de-CH" altLang="en-US"/>
              <a:pPr>
                <a:defRPr/>
              </a:pPr>
              <a:t>‹#›</a:t>
            </a:fld>
            <a:endParaRPr lang="de-CH" altLang="en-US"/>
          </a:p>
        </p:txBody>
      </p:sp>
      <p:sp>
        <p:nvSpPr>
          <p:cNvPr id="6" name="Rectangle 9"/>
          <p:cNvSpPr>
            <a:spLocks noGrp="1" noChangeArrowheads="1"/>
          </p:cNvSpPr>
          <p:nvPr>
            <p:ph type="ftr" sz="quarter" idx="11"/>
          </p:nvPr>
        </p:nvSpPr>
        <p:spPr>
          <a:xfrm>
            <a:off x="4271963" y="6565900"/>
            <a:ext cx="6721475" cy="152400"/>
          </a:xfrm>
          <a:prstGeom prst="rect">
            <a:avLst/>
          </a:prstGeom>
        </p:spPr>
        <p:txBody>
          <a:bodyPr/>
          <a:lstStyle>
            <a:lvl1pPr fontAlgn="auto">
              <a:spcBef>
                <a:spcPts val="0"/>
              </a:spcBef>
              <a:spcAft>
                <a:spcPts val="0"/>
              </a:spcAft>
              <a:defRPr>
                <a:latin typeface="+mn-lt"/>
                <a:cs typeface="+mn-cs"/>
              </a:defRPr>
            </a:lvl1pPr>
          </a:lstStyle>
          <a:p>
            <a:pPr>
              <a:defRPr/>
            </a:pPr>
            <a:endParaRPr lang="en-GB" altLang="en-US"/>
          </a:p>
        </p:txBody>
      </p:sp>
      <p:sp>
        <p:nvSpPr>
          <p:cNvPr id="7" name="Rectangle 12"/>
          <p:cNvSpPr>
            <a:spLocks noGrp="1" noChangeArrowheads="1"/>
          </p:cNvSpPr>
          <p:nvPr>
            <p:ph type="dt" sz="half" idx="12"/>
          </p:nvPr>
        </p:nvSpPr>
        <p:spPr/>
        <p:txBody>
          <a:bodyPr/>
          <a:lstStyle>
            <a:lvl1pPr>
              <a:defRPr/>
            </a:lvl1pPr>
          </a:lstStyle>
          <a:p>
            <a:pPr>
              <a:defRPr/>
            </a:pPr>
            <a:fld id="{38ACCF9E-B402-4D1F-9D78-A2FDD29F3803}" type="datetime1">
              <a:rPr lang="en-US" altLang="en-US"/>
              <a:pPr>
                <a:defRPr/>
              </a:pPr>
              <a:t>6/7/2018</a:t>
            </a:fld>
            <a:endParaRPr lang="en-GB"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27120" y="312738"/>
            <a:ext cx="9124022" cy="1022350"/>
          </a:xfrm>
          <a:prstGeom prst="rect">
            <a:avLst/>
          </a:prstGeom>
        </p:spPr>
        <p:txBody>
          <a:bodyPr/>
          <a:lstStyle/>
          <a:p>
            <a:r>
              <a:rPr lang="en-US" smtClean="0"/>
              <a:t>Click to edit Master title style</a:t>
            </a:r>
            <a:endParaRPr lang="en-IE"/>
          </a:p>
        </p:txBody>
      </p:sp>
      <p:sp>
        <p:nvSpPr>
          <p:cNvPr id="3" name="Table Placeholder 2"/>
          <p:cNvSpPr>
            <a:spLocks noGrp="1"/>
          </p:cNvSpPr>
          <p:nvPr>
            <p:ph type="tbl" idx="1"/>
          </p:nvPr>
        </p:nvSpPr>
        <p:spPr>
          <a:xfrm>
            <a:off x="527119" y="1519238"/>
            <a:ext cx="11293887" cy="4787900"/>
          </a:xfrm>
          <a:prstGeom prst="rect">
            <a:avLst/>
          </a:prstGeom>
        </p:spPr>
        <p:txBody>
          <a:bodyPr/>
          <a:lstStyle/>
          <a:p>
            <a:pPr lvl="0"/>
            <a:endParaRPr lang="en-IE" noProof="0" smtClean="0"/>
          </a:p>
        </p:txBody>
      </p:sp>
      <p:sp>
        <p:nvSpPr>
          <p:cNvPr id="4" name="Rectangle 6"/>
          <p:cNvSpPr>
            <a:spLocks noGrp="1" noChangeArrowheads="1"/>
          </p:cNvSpPr>
          <p:nvPr>
            <p:ph type="sldNum" sz="quarter" idx="10"/>
          </p:nvPr>
        </p:nvSpPr>
        <p:spPr/>
        <p:txBody>
          <a:bodyPr/>
          <a:lstStyle>
            <a:lvl1pPr>
              <a:defRPr/>
            </a:lvl1pPr>
          </a:lstStyle>
          <a:p>
            <a:pPr>
              <a:defRPr/>
            </a:pPr>
            <a:fld id="{3D2D3172-A36C-4767-96FE-9AAB662E2D37}" type="slidenum">
              <a:rPr lang="de-CH" altLang="en-US"/>
              <a:pPr>
                <a:defRPr/>
              </a:pPr>
              <a:t>‹#›</a:t>
            </a:fld>
            <a:endParaRPr lang="de-CH" altLang="en-US"/>
          </a:p>
        </p:txBody>
      </p:sp>
      <p:sp>
        <p:nvSpPr>
          <p:cNvPr id="5" name="Rectangle 9"/>
          <p:cNvSpPr>
            <a:spLocks noGrp="1" noChangeArrowheads="1"/>
          </p:cNvSpPr>
          <p:nvPr>
            <p:ph type="ftr" sz="quarter" idx="11"/>
          </p:nvPr>
        </p:nvSpPr>
        <p:spPr>
          <a:xfrm>
            <a:off x="4271963" y="6565900"/>
            <a:ext cx="6721475" cy="152400"/>
          </a:xfrm>
          <a:prstGeom prst="rect">
            <a:avLst/>
          </a:prstGeom>
        </p:spPr>
        <p:txBody>
          <a:bodyPr/>
          <a:lstStyle>
            <a:lvl1pPr fontAlgn="auto">
              <a:spcBef>
                <a:spcPts val="0"/>
              </a:spcBef>
              <a:spcAft>
                <a:spcPts val="0"/>
              </a:spcAft>
              <a:defRPr>
                <a:latin typeface="+mn-lt"/>
                <a:cs typeface="+mn-cs"/>
              </a:defRPr>
            </a:lvl1pPr>
          </a:lstStyle>
          <a:p>
            <a:pPr>
              <a:defRPr/>
            </a:pPr>
            <a:endParaRPr lang="en-GB" altLang="en-US"/>
          </a:p>
        </p:txBody>
      </p:sp>
      <p:sp>
        <p:nvSpPr>
          <p:cNvPr id="6" name="Rectangle 12"/>
          <p:cNvSpPr>
            <a:spLocks noGrp="1" noChangeArrowheads="1"/>
          </p:cNvSpPr>
          <p:nvPr>
            <p:ph type="dt" sz="half" idx="12"/>
          </p:nvPr>
        </p:nvSpPr>
        <p:spPr/>
        <p:txBody>
          <a:bodyPr/>
          <a:lstStyle>
            <a:lvl1pPr>
              <a:defRPr/>
            </a:lvl1pPr>
          </a:lstStyle>
          <a:p>
            <a:pPr>
              <a:defRPr/>
            </a:pPr>
            <a:fld id="{EB56C1C7-E449-4BCB-A5BA-C139EFFCEA38}" type="datetime1">
              <a:rPr lang="en-US" altLang="en-US"/>
              <a:pPr>
                <a:defRPr/>
              </a:pPr>
              <a:t>6/7/2018</a:t>
            </a:fld>
            <a:endParaRPr lang="en-GB"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27120" y="312738"/>
            <a:ext cx="9124022" cy="1022350"/>
          </a:xfrm>
          <a:prstGeom prst="rect">
            <a:avLst/>
          </a:prstGeom>
        </p:spPr>
        <p:txBody>
          <a:bodyPr/>
          <a:lstStyle/>
          <a:p>
            <a:r>
              <a:rPr lang="en-US" smtClean="0"/>
              <a:t>Click to edit Master title style</a:t>
            </a:r>
            <a:endParaRPr lang="en-IE"/>
          </a:p>
        </p:txBody>
      </p:sp>
      <p:sp>
        <p:nvSpPr>
          <p:cNvPr id="3" name="Text Placeholder 2"/>
          <p:cNvSpPr>
            <a:spLocks noGrp="1"/>
          </p:cNvSpPr>
          <p:nvPr>
            <p:ph type="body" sz="half" idx="1"/>
          </p:nvPr>
        </p:nvSpPr>
        <p:spPr>
          <a:xfrm>
            <a:off x="527120" y="1519238"/>
            <a:ext cx="5544271" cy="47879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6274617" y="1519238"/>
            <a:ext cx="5546389" cy="47879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Rectangle 6"/>
          <p:cNvSpPr>
            <a:spLocks noGrp="1" noChangeArrowheads="1"/>
          </p:cNvSpPr>
          <p:nvPr>
            <p:ph type="sldNum" sz="quarter" idx="10"/>
          </p:nvPr>
        </p:nvSpPr>
        <p:spPr/>
        <p:txBody>
          <a:bodyPr/>
          <a:lstStyle>
            <a:lvl1pPr>
              <a:defRPr/>
            </a:lvl1pPr>
          </a:lstStyle>
          <a:p>
            <a:pPr>
              <a:defRPr/>
            </a:pPr>
            <a:fld id="{5481A682-C647-42D0-9005-912308C35CF6}" type="slidenum">
              <a:rPr lang="de-CH" altLang="en-US"/>
              <a:pPr>
                <a:defRPr/>
              </a:pPr>
              <a:t>‹#›</a:t>
            </a:fld>
            <a:endParaRPr lang="de-CH" altLang="en-US"/>
          </a:p>
        </p:txBody>
      </p:sp>
      <p:sp>
        <p:nvSpPr>
          <p:cNvPr id="6" name="Rectangle 9"/>
          <p:cNvSpPr>
            <a:spLocks noGrp="1" noChangeArrowheads="1"/>
          </p:cNvSpPr>
          <p:nvPr>
            <p:ph type="ftr" sz="quarter" idx="11"/>
          </p:nvPr>
        </p:nvSpPr>
        <p:spPr>
          <a:xfrm>
            <a:off x="4271963" y="6565900"/>
            <a:ext cx="6721475" cy="152400"/>
          </a:xfrm>
          <a:prstGeom prst="rect">
            <a:avLst/>
          </a:prstGeom>
        </p:spPr>
        <p:txBody>
          <a:bodyPr/>
          <a:lstStyle>
            <a:lvl1pPr fontAlgn="auto">
              <a:spcBef>
                <a:spcPts val="0"/>
              </a:spcBef>
              <a:spcAft>
                <a:spcPts val="0"/>
              </a:spcAft>
              <a:defRPr>
                <a:latin typeface="+mn-lt"/>
                <a:cs typeface="+mn-cs"/>
              </a:defRPr>
            </a:lvl1pPr>
          </a:lstStyle>
          <a:p>
            <a:pPr>
              <a:defRPr/>
            </a:pPr>
            <a:endParaRPr lang="en-GB" altLang="en-US"/>
          </a:p>
        </p:txBody>
      </p:sp>
      <p:sp>
        <p:nvSpPr>
          <p:cNvPr id="7" name="Rectangle 12"/>
          <p:cNvSpPr>
            <a:spLocks noGrp="1" noChangeArrowheads="1"/>
          </p:cNvSpPr>
          <p:nvPr>
            <p:ph type="dt" sz="half" idx="12"/>
          </p:nvPr>
        </p:nvSpPr>
        <p:spPr/>
        <p:txBody>
          <a:bodyPr/>
          <a:lstStyle>
            <a:lvl1pPr>
              <a:defRPr/>
            </a:lvl1pPr>
          </a:lstStyle>
          <a:p>
            <a:pPr>
              <a:defRPr/>
            </a:pPr>
            <a:fld id="{BEC16EE4-D699-4ED9-B700-BBC004FBEFE9}" type="datetime1">
              <a:rPr lang="en-US" altLang="en-US"/>
              <a:pPr>
                <a:defRPr/>
              </a:pPr>
              <a:t>6/7/2018</a:t>
            </a:fld>
            <a:endParaRPr lang="en-GB"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403872" y="312739"/>
            <a:ext cx="10209067" cy="359022"/>
          </a:xfrm>
          <a:prstGeom prst="rect">
            <a:avLst/>
          </a:prstGeom>
        </p:spPr>
        <p:txBody>
          <a:bodyPr/>
          <a:lstStyle/>
          <a:p>
            <a:r>
              <a:rPr lang="en-US" smtClean="0"/>
              <a:t>Click to edit Master title style</a:t>
            </a:r>
            <a:endParaRPr lang="en-GB"/>
          </a:p>
        </p:txBody>
      </p:sp>
      <p:sp>
        <p:nvSpPr>
          <p:cNvPr id="3" name="Text Placeholder 2"/>
          <p:cNvSpPr>
            <a:spLocks noGrp="1"/>
          </p:cNvSpPr>
          <p:nvPr>
            <p:ph type="body" idx="1"/>
          </p:nvPr>
        </p:nvSpPr>
        <p:spPr>
          <a:xfrm>
            <a:off x="403871" y="1430338"/>
            <a:ext cx="11383264" cy="495966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solidFill>
                  <a:srgbClr val="000066"/>
                </a:solidFill>
              </a:defRPr>
            </a:lvl1pPr>
          </a:lstStyle>
          <a:p>
            <a:pPr>
              <a:defRPr/>
            </a:pPr>
            <a:fld id="{C9854FBB-B538-478F-AEDC-C2D16DCFE0E4}" type="slidenum">
              <a:rPr lang="en-US"/>
              <a:pPr>
                <a:defRPr/>
              </a:pPr>
              <a:t>‹#›</a:t>
            </a:fld>
            <a:endParaRPr lang="en-US" dirty="0"/>
          </a:p>
        </p:txBody>
      </p:sp>
      <p:sp>
        <p:nvSpPr>
          <p:cNvPr id="5" name="Footer Placeholder 4"/>
          <p:cNvSpPr>
            <a:spLocks noGrp="1"/>
          </p:cNvSpPr>
          <p:nvPr>
            <p:ph type="ftr" sz="quarter" idx="11"/>
          </p:nvPr>
        </p:nvSpPr>
        <p:spPr>
          <a:xfrm>
            <a:off x="4271963" y="6565900"/>
            <a:ext cx="6721475" cy="152400"/>
          </a:xfrm>
          <a:prstGeom prst="rect">
            <a:avLst/>
          </a:prstGeom>
        </p:spPr>
        <p:txBody>
          <a:bodyPr/>
          <a:lstStyle>
            <a:lvl1pPr fontAlgn="auto">
              <a:spcBef>
                <a:spcPts val="0"/>
              </a:spcBef>
              <a:spcAft>
                <a:spcPts val="0"/>
              </a:spcAft>
              <a:defRPr dirty="0">
                <a:latin typeface="+mn-lt"/>
                <a:cs typeface="+mn-cs"/>
              </a:defRPr>
            </a:lvl1pPr>
          </a:lstStyle>
          <a:p>
            <a:pPr>
              <a:defRPr/>
            </a:pPr>
            <a:endParaRPr lang="en-US"/>
          </a:p>
        </p:txBody>
      </p:sp>
      <p:sp>
        <p:nvSpPr>
          <p:cNvPr id="6" name="Date Placeholder 5"/>
          <p:cNvSpPr>
            <a:spLocks noGrp="1"/>
          </p:cNvSpPr>
          <p:nvPr>
            <p:ph type="dt" sz="half" idx="12"/>
          </p:nvPr>
        </p:nvSpPr>
        <p:spPr/>
        <p:txBody>
          <a:bodyPr/>
          <a:lstStyle>
            <a:lvl1pPr>
              <a:defRPr smtClean="0"/>
            </a:lvl1pPr>
          </a:lstStyle>
          <a:p>
            <a:pPr>
              <a:defRPr/>
            </a:pPr>
            <a:r>
              <a:rPr lang="en-US"/>
              <a:t>| [Date]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15161" y="1430338"/>
            <a:ext cx="11371974" cy="4951412"/>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6" name="Title 5"/>
          <p:cNvSpPr>
            <a:spLocks noGrp="1"/>
          </p:cNvSpPr>
          <p:nvPr>
            <p:ph type="title"/>
          </p:nvPr>
        </p:nvSpPr>
        <p:spPr>
          <a:xfrm>
            <a:off x="403872" y="312739"/>
            <a:ext cx="10209067" cy="359022"/>
          </a:xfrm>
          <a:prstGeom prst="rect">
            <a:avLst/>
          </a:prstGeom>
        </p:spPr>
        <p:txBody>
          <a:bodyPr/>
          <a:lstStyle/>
          <a:p>
            <a:r>
              <a:rPr lang="en-US" smtClean="0"/>
              <a:t>Click to edit Master title style</a:t>
            </a:r>
            <a:endParaRPr lang="en-US" dirty="0"/>
          </a:p>
        </p:txBody>
      </p:sp>
      <p:sp>
        <p:nvSpPr>
          <p:cNvPr id="9" name="Subtitle 2"/>
          <p:cNvSpPr>
            <a:spLocks noGrp="1"/>
          </p:cNvSpPr>
          <p:nvPr>
            <p:ph type="subTitle" idx="13"/>
          </p:nvPr>
        </p:nvSpPr>
        <p:spPr>
          <a:xfrm>
            <a:off x="406453" y="689656"/>
            <a:ext cx="10212130" cy="396000"/>
          </a:xfrm>
          <a:prstGeom prst="rect">
            <a:avLst/>
          </a:prstGeom>
        </p:spPr>
        <p:txBody>
          <a:bodyPr/>
          <a:lstStyle>
            <a:lvl1pPr marL="0" indent="0" algn="l">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Date Placeholder 6"/>
          <p:cNvSpPr>
            <a:spLocks noGrp="1"/>
          </p:cNvSpPr>
          <p:nvPr>
            <p:ph type="dt" sz="half" idx="14"/>
          </p:nvPr>
        </p:nvSpPr>
        <p:spPr/>
        <p:txBody>
          <a:bodyPr/>
          <a:lstStyle>
            <a:lvl1pPr>
              <a:defRPr smtClean="0"/>
            </a:lvl1pPr>
          </a:lstStyle>
          <a:p>
            <a:pPr>
              <a:defRPr/>
            </a:pPr>
            <a:r>
              <a:rPr lang="en-US"/>
              <a:t>| [Date]</a:t>
            </a:r>
            <a:endParaRPr lang="en-US" dirty="0"/>
          </a:p>
        </p:txBody>
      </p:sp>
      <p:sp>
        <p:nvSpPr>
          <p:cNvPr id="7" name="Footer Placeholder 7"/>
          <p:cNvSpPr>
            <a:spLocks noGrp="1"/>
          </p:cNvSpPr>
          <p:nvPr>
            <p:ph type="ftr" sz="quarter" idx="15"/>
          </p:nvPr>
        </p:nvSpPr>
        <p:spPr>
          <a:xfrm>
            <a:off x="4271963" y="6565900"/>
            <a:ext cx="6721475" cy="152400"/>
          </a:xfrm>
          <a:prstGeom prst="rect">
            <a:avLst/>
          </a:prstGeom>
        </p:spPr>
        <p:txBody>
          <a:bodyPr/>
          <a:lstStyle>
            <a:lvl1pPr fontAlgn="auto">
              <a:spcBef>
                <a:spcPts val="0"/>
              </a:spcBef>
              <a:spcAft>
                <a:spcPts val="0"/>
              </a:spcAft>
              <a:defRPr dirty="0">
                <a:latin typeface="+mn-lt"/>
                <a:cs typeface="+mn-cs"/>
              </a:defRPr>
            </a:lvl1pPr>
          </a:lstStyle>
          <a:p>
            <a:pPr>
              <a:defRPr/>
            </a:pPr>
            <a:endParaRPr lang="en-US"/>
          </a:p>
        </p:txBody>
      </p:sp>
      <p:sp>
        <p:nvSpPr>
          <p:cNvPr id="8" name="Slide Number Placeholder 9"/>
          <p:cNvSpPr>
            <a:spLocks noGrp="1"/>
          </p:cNvSpPr>
          <p:nvPr>
            <p:ph type="sldNum" sz="quarter" idx="16"/>
          </p:nvPr>
        </p:nvSpPr>
        <p:spPr/>
        <p:txBody>
          <a:bodyPr/>
          <a:lstStyle>
            <a:lvl1pPr>
              <a:defRPr>
                <a:solidFill>
                  <a:srgbClr val="000066"/>
                </a:solidFill>
              </a:defRPr>
            </a:lvl1pPr>
          </a:lstStyle>
          <a:p>
            <a:pPr>
              <a:defRPr/>
            </a:pPr>
            <a:fld id="{287D4C07-18AC-42DE-9C18-8B75AA1407C1}"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6" name="Z_EN_BLU"/>
          <p:cNvPicPr>
            <a:picLocks noChangeAspect="1"/>
          </p:cNvPicPr>
          <p:nvPr userDrawn="1">
            <p:custDataLst>
              <p:tags r:id="rId1"/>
            </p:custDataLst>
          </p:nvPr>
        </p:nvPicPr>
        <p:blipFill>
          <a:blip r:embed="rId3" cstate="print"/>
          <a:srcRect/>
          <a:stretch>
            <a:fillRect/>
          </a:stretch>
        </p:blipFill>
        <p:spPr bwMode="auto">
          <a:xfrm>
            <a:off x="10250488" y="306388"/>
            <a:ext cx="1511300" cy="731837"/>
          </a:xfrm>
          <a:prstGeom prst="rect">
            <a:avLst/>
          </a:prstGeom>
          <a:noFill/>
          <a:ln w="9525">
            <a:noFill/>
            <a:miter lim="800000"/>
            <a:headEnd/>
            <a:tailEnd/>
          </a:ln>
        </p:spPr>
      </p:pic>
      <p:cxnSp>
        <p:nvCxnSpPr>
          <p:cNvPr id="7" name="Straight Connector 8"/>
          <p:cNvCxnSpPr>
            <a:cxnSpLocks noChangeShapeType="1"/>
          </p:cNvCxnSpPr>
          <p:nvPr userDrawn="1"/>
        </p:nvCxnSpPr>
        <p:spPr bwMode="auto">
          <a:xfrm>
            <a:off x="0" y="4019550"/>
            <a:ext cx="12193588" cy="0"/>
          </a:xfrm>
          <a:prstGeom prst="line">
            <a:avLst/>
          </a:prstGeom>
          <a:noFill/>
          <a:ln w="57150" algn="ctr">
            <a:solidFill>
              <a:schemeClr val="tx1"/>
            </a:solidFill>
            <a:round/>
            <a:headEnd/>
            <a:tailEnd/>
          </a:ln>
        </p:spPr>
      </p:cxnSp>
      <p:sp>
        <p:nvSpPr>
          <p:cNvPr id="8" name="ZConfT"/>
          <p:cNvSpPr txBox="1">
            <a:spLocks noChangeArrowheads="1"/>
          </p:cNvSpPr>
          <p:nvPr userDrawn="1"/>
        </p:nvSpPr>
        <p:spPr bwMode="auto">
          <a:xfrm>
            <a:off x="608013" y="6577013"/>
            <a:ext cx="1116012" cy="138112"/>
          </a:xfrm>
          <a:prstGeom prst="rect">
            <a:avLst/>
          </a:prstGeom>
          <a:noFill/>
          <a:ln>
            <a:noFill/>
          </a:ln>
          <a:extLst/>
        </p:spPr>
        <p:txBody>
          <a:bodyPr wrap="none" lIns="0" tIns="0" rIns="0" bIns="0">
            <a:spAutoFit/>
          </a:bodyPr>
          <a:lstStyle>
            <a:lvl1pPr eaLnBrk="0" hangingPunct="0">
              <a:defRPr>
                <a:solidFill>
                  <a:schemeClr val="tx1"/>
                </a:solidFill>
                <a:latin typeface="Frutiger 55 Roman" pitchFamily="34" charset="0"/>
              </a:defRPr>
            </a:lvl1pPr>
            <a:lvl2pPr marL="742950" indent="-285750" eaLnBrk="0" hangingPunct="0">
              <a:defRPr>
                <a:solidFill>
                  <a:schemeClr val="tx1"/>
                </a:solidFill>
                <a:latin typeface="Frutiger 55 Roman" pitchFamily="34" charset="0"/>
              </a:defRPr>
            </a:lvl2pPr>
            <a:lvl3pPr marL="1143000" indent="-228600" eaLnBrk="0" hangingPunct="0">
              <a:defRPr>
                <a:solidFill>
                  <a:schemeClr val="tx1"/>
                </a:solidFill>
                <a:latin typeface="Frutiger 55 Roman" pitchFamily="34" charset="0"/>
              </a:defRPr>
            </a:lvl3pPr>
            <a:lvl4pPr marL="1600200" indent="-228600" eaLnBrk="0" hangingPunct="0">
              <a:defRPr>
                <a:solidFill>
                  <a:schemeClr val="tx1"/>
                </a:solidFill>
                <a:latin typeface="Frutiger 55 Roman" pitchFamily="34" charset="0"/>
              </a:defRPr>
            </a:lvl4pPr>
            <a:lvl5pPr marL="2057400" indent="-228600" eaLnBrk="0" hangingPunct="0">
              <a:defRPr>
                <a:solidFill>
                  <a:schemeClr val="tx1"/>
                </a:solidFill>
                <a:latin typeface="Frutiger 55 Roman" pitchFamily="34" charset="0"/>
              </a:defRPr>
            </a:lvl5pPr>
            <a:lvl6pPr marL="2514600" indent="-228600" algn="ctr" eaLnBrk="0" fontAlgn="base" hangingPunct="0">
              <a:spcBef>
                <a:spcPct val="0"/>
              </a:spcBef>
              <a:spcAft>
                <a:spcPct val="0"/>
              </a:spcAft>
              <a:defRPr>
                <a:solidFill>
                  <a:schemeClr val="tx1"/>
                </a:solidFill>
                <a:latin typeface="Frutiger 55 Roman" pitchFamily="34" charset="0"/>
              </a:defRPr>
            </a:lvl6pPr>
            <a:lvl7pPr marL="2971800" indent="-228600" algn="ctr" eaLnBrk="0" fontAlgn="base" hangingPunct="0">
              <a:spcBef>
                <a:spcPct val="0"/>
              </a:spcBef>
              <a:spcAft>
                <a:spcPct val="0"/>
              </a:spcAft>
              <a:defRPr>
                <a:solidFill>
                  <a:schemeClr val="tx1"/>
                </a:solidFill>
                <a:latin typeface="Frutiger 55 Roman" pitchFamily="34" charset="0"/>
              </a:defRPr>
            </a:lvl7pPr>
            <a:lvl8pPr marL="3429000" indent="-228600" algn="ctr" eaLnBrk="0" fontAlgn="base" hangingPunct="0">
              <a:spcBef>
                <a:spcPct val="0"/>
              </a:spcBef>
              <a:spcAft>
                <a:spcPct val="0"/>
              </a:spcAft>
              <a:defRPr>
                <a:solidFill>
                  <a:schemeClr val="tx1"/>
                </a:solidFill>
                <a:latin typeface="Frutiger 55 Roman" pitchFamily="34" charset="0"/>
              </a:defRPr>
            </a:lvl8pPr>
            <a:lvl9pPr marL="3886200" indent="-228600" algn="ctr" eaLnBrk="0" fontAlgn="base" hangingPunct="0">
              <a:spcBef>
                <a:spcPct val="0"/>
              </a:spcBef>
              <a:spcAft>
                <a:spcPct val="0"/>
              </a:spcAft>
              <a:defRPr>
                <a:solidFill>
                  <a:schemeClr val="tx1"/>
                </a:solidFill>
                <a:latin typeface="Frutiger 55 Roman" pitchFamily="34" charset="0"/>
              </a:defRPr>
            </a:lvl9pPr>
          </a:lstStyle>
          <a:p>
            <a:pPr algn="ctr" eaLnBrk="1" hangingPunct="1">
              <a:defRPr/>
            </a:pPr>
            <a:r>
              <a:rPr lang="de-DE" altLang="en-US" sz="900" smtClean="0">
                <a:solidFill>
                  <a:srgbClr val="000066"/>
                </a:solidFill>
                <a:cs typeface="+mn-cs"/>
              </a:rPr>
              <a:t>INTERNAL USE ONLY</a:t>
            </a:r>
          </a:p>
        </p:txBody>
      </p:sp>
      <p:sp>
        <p:nvSpPr>
          <p:cNvPr id="61442" name="Rectangle 2"/>
          <p:cNvSpPr>
            <a:spLocks noGrp="1" noChangeArrowheads="1"/>
          </p:cNvSpPr>
          <p:nvPr>
            <p:ph type="ctrTitle"/>
          </p:nvPr>
        </p:nvSpPr>
        <p:spPr>
          <a:xfrm>
            <a:off x="407851" y="1620002"/>
            <a:ext cx="11356766" cy="929651"/>
          </a:xfrm>
          <a:prstGeom prst="rect">
            <a:avLst/>
          </a:prstGeom>
          <a:ln/>
        </p:spPr>
        <p:txBody>
          <a:bodyPr/>
          <a:lstStyle>
            <a:lvl1pPr>
              <a:defRPr sz="2800">
                <a:solidFill>
                  <a:srgbClr val="000066"/>
                </a:solidFill>
                <a:latin typeface="+mj-lt"/>
              </a:defRPr>
            </a:lvl1pPr>
          </a:lstStyle>
          <a:p>
            <a:r>
              <a:rPr lang="en-US" smtClean="0"/>
              <a:t>Click to edit Master title style</a:t>
            </a:r>
            <a:endParaRPr lang="en-US" dirty="0"/>
          </a:p>
        </p:txBody>
      </p:sp>
      <p:sp>
        <p:nvSpPr>
          <p:cNvPr id="61495" name="Picture Placeholder 61494"/>
          <p:cNvSpPr>
            <a:spLocks noGrp="1"/>
          </p:cNvSpPr>
          <p:nvPr>
            <p:ph type="pic" sz="quarter" idx="10"/>
          </p:nvPr>
        </p:nvSpPr>
        <p:spPr>
          <a:xfrm>
            <a:off x="0" y="4038935"/>
            <a:ext cx="12193588" cy="2449181"/>
          </a:xfrm>
          <a:prstGeom prst="rect">
            <a:avLst/>
          </a:prstGeom>
        </p:spPr>
        <p:txBody>
          <a:bodyPr/>
          <a:lstStyle>
            <a:lvl1pPr marL="304800" indent="0">
              <a:spcBef>
                <a:spcPts val="0"/>
              </a:spcBef>
              <a:buNone/>
              <a:defRPr sz="1050" baseline="0"/>
            </a:lvl1pPr>
          </a:lstStyle>
          <a:p>
            <a:pPr lvl="0"/>
            <a:r>
              <a:rPr lang="en-US" noProof="0" smtClean="0"/>
              <a:t>Click icon to add picture</a:t>
            </a:r>
            <a:endParaRPr lang="en-US" noProof="0" dirty="0"/>
          </a:p>
        </p:txBody>
      </p:sp>
      <p:sp>
        <p:nvSpPr>
          <p:cNvPr id="9" name="Subtitle 2"/>
          <p:cNvSpPr>
            <a:spLocks noGrp="1"/>
          </p:cNvSpPr>
          <p:nvPr>
            <p:ph type="subTitle" idx="1"/>
          </p:nvPr>
        </p:nvSpPr>
        <p:spPr>
          <a:xfrm>
            <a:off x="406454" y="2535377"/>
            <a:ext cx="11355079" cy="815608"/>
          </a:xfrm>
          <a:prstGeom prst="rect">
            <a:avLst/>
          </a:prstGeom>
        </p:spPr>
        <p:txBody>
          <a:bodyPr>
            <a:normAutofit/>
          </a:bodyPr>
          <a:lstStyle>
            <a:lvl1pPr marL="0" indent="0" algn="l">
              <a:buNone/>
              <a:defRPr sz="16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BUShape"/>
          <p:cNvSpPr>
            <a:spLocks noGrp="1"/>
          </p:cNvSpPr>
          <p:nvPr>
            <p:ph type="body" sz="quarter" idx="11"/>
          </p:nvPr>
        </p:nvSpPr>
        <p:spPr>
          <a:xfrm>
            <a:off x="404339" y="3420000"/>
            <a:ext cx="11357395" cy="318423"/>
          </a:xfrm>
          <a:prstGeom prst="rect">
            <a:avLst/>
          </a:prstGeom>
        </p:spPr>
        <p:txBody>
          <a:bodyPr anchor="b"/>
          <a:lstStyle>
            <a:lvl1pPr marL="0" indent="0">
              <a:buFontTx/>
              <a:buNone/>
              <a:defRPr sz="1600" b="1" baseline="0">
                <a:latin typeface="+mn-lt"/>
              </a:defRPr>
            </a:lvl1pPr>
            <a:lvl2pPr marL="266700" indent="0">
              <a:buFontTx/>
              <a:buNone/>
              <a:defRPr sz="1800">
                <a:latin typeface="+mn-lt"/>
              </a:defRPr>
            </a:lvl2pPr>
            <a:lvl3pPr marL="541337" indent="0">
              <a:buFontTx/>
              <a:buNone/>
              <a:defRPr sz="1800">
                <a:latin typeface="+mn-lt"/>
              </a:defRPr>
            </a:lvl3pPr>
            <a:lvl4pPr marL="808037" indent="0">
              <a:buFontTx/>
              <a:buNone/>
              <a:defRPr sz="1800">
                <a:latin typeface="+mn-lt"/>
              </a:defRPr>
            </a:lvl4pPr>
            <a:lvl5pPr marL="1074738" indent="0">
              <a:buFontTx/>
              <a:buNone/>
              <a:defRPr sz="1800">
                <a:latin typeface="+mn-lt"/>
              </a:defRPr>
            </a:lvl5pPr>
          </a:lstStyle>
          <a:p>
            <a:pPr lvl="0"/>
            <a:r>
              <a:rPr lang="en-US" smtClean="0"/>
              <a:t>Click to edit Master text styles</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03871" y="2085002"/>
            <a:ext cx="11383264" cy="4304997"/>
          </a:xfrm>
          <a:prstGeom prst="rect">
            <a:avLst/>
          </a:prstGeom>
        </p:spPr>
        <p:txBody>
          <a:bodyPr/>
          <a:lstStyle>
            <a:lvl5pPr marL="1346200" indent="-271463">
              <a:buClr>
                <a:srgbClr val="000066"/>
              </a:buClr>
              <a:buSzPct val="100000"/>
              <a:buFont typeface="Frutiger 55 Roman" pitchFamily="34" charset="0"/>
              <a:buChar char="–"/>
              <a:defRPr/>
            </a:lvl5pPr>
            <a:lvl6pPr marL="1614488" indent="-285750">
              <a:spcBef>
                <a:spcPts val="0"/>
              </a:spcBef>
              <a:spcAft>
                <a:spcPts val="300"/>
              </a:spcAft>
              <a:buClr>
                <a:srgbClr val="000066"/>
              </a:buClr>
              <a:buSzPct val="100000"/>
              <a:buFont typeface="Frutiger 55 Roman" pitchFamily="34" charset="0"/>
              <a:buChar char="–"/>
              <a:defRPr/>
            </a:lvl6pPr>
            <a:lvl7pPr marL="1881188" indent="-285750">
              <a:spcBef>
                <a:spcPts val="0"/>
              </a:spcBef>
              <a:spcAft>
                <a:spcPts val="300"/>
              </a:spcAft>
              <a:buClr>
                <a:srgbClr val="000066"/>
              </a:buClr>
              <a:buSzPct val="100000"/>
              <a:buFont typeface="Frutiger 55 Roman" pitchFamily="34" charset="0"/>
              <a:buChar char="–"/>
              <a:defRPr/>
            </a:lvl7pPr>
            <a:lvl8pPr marL="2160588" indent="-285750">
              <a:spcBef>
                <a:spcPts val="0"/>
              </a:spcBef>
              <a:spcAft>
                <a:spcPts val="300"/>
              </a:spcAft>
              <a:buClr>
                <a:srgbClr val="000066"/>
              </a:buClr>
              <a:buSzPct val="100000"/>
              <a:buFont typeface="Frutiger 55 Roman" pitchFamily="34" charset="0"/>
              <a:buChar char="–"/>
              <a:defRPr/>
            </a:lvl8pPr>
            <a:lvl9pPr marL="2427288" indent="-285750">
              <a:spcBef>
                <a:spcPts val="0"/>
              </a:spcBef>
              <a:spcAft>
                <a:spcPts val="300"/>
              </a:spcAft>
              <a:buClr>
                <a:srgbClr val="000066"/>
              </a:buClr>
              <a:buSzPct val="100000"/>
              <a:buFont typeface="Frutiger 55 Roman" pitchFamily="34" charset="0"/>
              <a:buChar cha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4" name="Text Placeholder 13"/>
          <p:cNvSpPr>
            <a:spLocks noGrp="1"/>
          </p:cNvSpPr>
          <p:nvPr>
            <p:ph type="body" sz="quarter" idx="17"/>
          </p:nvPr>
        </p:nvSpPr>
        <p:spPr>
          <a:xfrm>
            <a:off x="407063" y="211138"/>
            <a:ext cx="10038187" cy="765814"/>
          </a:xfrm>
          <a:prstGeom prst="rect">
            <a:avLst/>
          </a:prstGeom>
        </p:spPr>
        <p:txBody>
          <a:bodyPr vert="horz" anchor="t"/>
          <a:lstStyle>
            <a:lvl1pPr marL="0" indent="0">
              <a:buNone/>
              <a:defRPr sz="2800" b="1"/>
            </a:lvl1pPr>
          </a:lstStyle>
          <a:p>
            <a:pPr lvl="0"/>
            <a:r>
              <a:rPr lang="en-US" smtClean="0"/>
              <a:t>Click to edit Master text styles</a:t>
            </a:r>
          </a:p>
        </p:txBody>
      </p:sp>
      <p:sp>
        <p:nvSpPr>
          <p:cNvPr id="16" name="Text Placeholder 15"/>
          <p:cNvSpPr>
            <a:spLocks noGrp="1"/>
          </p:cNvSpPr>
          <p:nvPr>
            <p:ph type="body" sz="quarter" idx="18"/>
          </p:nvPr>
        </p:nvSpPr>
        <p:spPr>
          <a:xfrm>
            <a:off x="407063" y="984980"/>
            <a:ext cx="11381495" cy="520700"/>
          </a:xfrm>
          <a:prstGeom prst="rect">
            <a:avLst/>
          </a:prstGeom>
        </p:spPr>
        <p:txBody>
          <a:bodyPr vert="horz"/>
          <a:lstStyle>
            <a:lvl1pPr marL="0" indent="0">
              <a:buNone/>
              <a:defRPr/>
            </a:lvl1pPr>
          </a:lstStyle>
          <a:p>
            <a:pPr lvl="0"/>
            <a:r>
              <a:rPr lang="en-US" smtClean="0"/>
              <a:t>Click to edit Master text styles</a:t>
            </a:r>
          </a:p>
        </p:txBody>
      </p:sp>
      <p:sp>
        <p:nvSpPr>
          <p:cNvPr id="5" name="Datumsplatzhalter 3"/>
          <p:cNvSpPr>
            <a:spLocks noGrp="1"/>
          </p:cNvSpPr>
          <p:nvPr>
            <p:ph type="dt" sz="half" idx="19"/>
          </p:nvPr>
        </p:nvSpPr>
        <p:spPr/>
        <p:txBody>
          <a:bodyPr/>
          <a:lstStyle>
            <a:lvl1pPr>
              <a:defRPr dirty="0" smtClean="0"/>
            </a:lvl1pPr>
          </a:lstStyle>
          <a:p>
            <a:pPr>
              <a:defRPr/>
            </a:pPr>
            <a:r>
              <a:rPr lang="en-US"/>
              <a:t>[Date]</a:t>
            </a:r>
          </a:p>
        </p:txBody>
      </p:sp>
      <p:sp>
        <p:nvSpPr>
          <p:cNvPr id="6" name="Fußzeilenplatzhalter 4"/>
          <p:cNvSpPr>
            <a:spLocks noGrp="1"/>
          </p:cNvSpPr>
          <p:nvPr>
            <p:ph type="ftr" sz="quarter" idx="20"/>
          </p:nvPr>
        </p:nvSpPr>
        <p:spPr>
          <a:xfrm>
            <a:off x="3260725" y="6565900"/>
            <a:ext cx="7385050" cy="139700"/>
          </a:xfrm>
          <a:prstGeom prst="rect">
            <a:avLst/>
          </a:prstGeom>
        </p:spPr>
        <p:txBody>
          <a:bodyPr/>
          <a:lstStyle>
            <a:lvl1pPr fontAlgn="auto">
              <a:spcBef>
                <a:spcPts val="0"/>
              </a:spcBef>
              <a:spcAft>
                <a:spcPts val="0"/>
              </a:spcAft>
              <a:defRPr dirty="0">
                <a:latin typeface="+mn-lt"/>
                <a:cs typeface="+mn-cs"/>
              </a:defRPr>
            </a:lvl1pPr>
          </a:lstStyle>
          <a:p>
            <a:pPr>
              <a:defRPr/>
            </a:pPr>
            <a:endParaRPr lang="en-US"/>
          </a:p>
        </p:txBody>
      </p:sp>
      <p:sp>
        <p:nvSpPr>
          <p:cNvPr id="7" name="Foliennummernplatzhalter 5"/>
          <p:cNvSpPr>
            <a:spLocks noGrp="1"/>
          </p:cNvSpPr>
          <p:nvPr>
            <p:ph type="sldNum" sz="quarter" idx="21"/>
          </p:nvPr>
        </p:nvSpPr>
        <p:spPr/>
        <p:txBody>
          <a:bodyPr/>
          <a:lstStyle>
            <a:lvl1pPr>
              <a:defRPr/>
            </a:lvl1pPr>
          </a:lstStyle>
          <a:p>
            <a:pPr>
              <a:defRPr/>
            </a:pPr>
            <a:fld id="{75C6A2B7-E2AF-4BCD-BD83-611DD0482FA2}" type="slidenum">
              <a:rPr lang="en-US"/>
              <a:pPr>
                <a:defRPr/>
              </a:pPr>
              <a:t>‹#›</a:t>
            </a:fld>
            <a:endParaRPr lang="en-US" dirty="0"/>
          </a:p>
        </p:txBody>
      </p:sp>
    </p:spTree>
  </p:cSld>
  <p:clrMapOvr>
    <a:masterClrMapping/>
  </p:clrMapOvr>
  <p:timing>
    <p:tnLst>
      <p:par>
        <p:cTn id="1" dur="indefinite" restart="never" nodeType="tmRoot"/>
      </p:par>
    </p:tnLst>
  </p:timing>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199" y="1122363"/>
            <a:ext cx="9145191" cy="2387600"/>
          </a:xfrm>
        </p:spPr>
        <p:txBody>
          <a:bodyPr anchor="b"/>
          <a:lstStyle>
            <a:lvl1pPr algn="ctr">
              <a:defRPr sz="4500"/>
            </a:lvl1pPr>
          </a:lstStyle>
          <a:p>
            <a:r>
              <a:rPr lang="en-US" smtClean="0"/>
              <a:t>Click to edit Master title style</a:t>
            </a:r>
            <a:endParaRPr lang="en-IE"/>
          </a:p>
        </p:txBody>
      </p:sp>
      <p:sp>
        <p:nvSpPr>
          <p:cNvPr id="3" name="Subtitle 2"/>
          <p:cNvSpPr>
            <a:spLocks noGrp="1"/>
          </p:cNvSpPr>
          <p:nvPr>
            <p:ph type="subTitle" idx="1"/>
          </p:nvPr>
        </p:nvSpPr>
        <p:spPr>
          <a:xfrm>
            <a:off x="1524199" y="3602038"/>
            <a:ext cx="9145191"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IE"/>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BD1E50FC-C04C-4A87-B41F-60B6838719B0}" type="slidenum">
              <a:rPr lang="en-US" altLang="en-US"/>
              <a:pPr/>
              <a:t>‹#›</a:t>
            </a:fld>
            <a:endParaRPr lang="en-US" altLang="en-US"/>
          </a:p>
        </p:txBody>
      </p:sp>
    </p:spTree>
    <p:extLst>
      <p:ext uri="{BB962C8B-B14F-4D97-AF65-F5344CB8AC3E}">
        <p14:creationId xmlns:p14="http://schemas.microsoft.com/office/powerpoint/2010/main" xmlns="" val="6422621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CB559E45-86B9-4E0B-883F-06F52960D50F}" type="slidenum">
              <a:rPr lang="en-US" altLang="en-US"/>
              <a:pPr/>
              <a:t>‹#›</a:t>
            </a:fld>
            <a:endParaRPr lang="en-US" altLang="en-US"/>
          </a:p>
        </p:txBody>
      </p:sp>
    </p:spTree>
    <p:extLst>
      <p:ext uri="{BB962C8B-B14F-4D97-AF65-F5344CB8AC3E}">
        <p14:creationId xmlns:p14="http://schemas.microsoft.com/office/powerpoint/2010/main" xmlns="" val="17109889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959" y="1709740"/>
            <a:ext cx="10516970" cy="2852737"/>
          </a:xfrm>
        </p:spPr>
        <p:txBody>
          <a:bodyPr anchor="b"/>
          <a:lstStyle>
            <a:lvl1pPr>
              <a:defRPr sz="4500"/>
            </a:lvl1pPr>
          </a:lstStyle>
          <a:p>
            <a:r>
              <a:rPr lang="en-US" smtClean="0"/>
              <a:t>Click to edit Master title style</a:t>
            </a:r>
            <a:endParaRPr lang="en-IE"/>
          </a:p>
        </p:txBody>
      </p:sp>
      <p:sp>
        <p:nvSpPr>
          <p:cNvPr id="3" name="Text Placeholder 2"/>
          <p:cNvSpPr>
            <a:spLocks noGrp="1"/>
          </p:cNvSpPr>
          <p:nvPr>
            <p:ph type="body" idx="1"/>
          </p:nvPr>
        </p:nvSpPr>
        <p:spPr>
          <a:xfrm>
            <a:off x="831959" y="4589465"/>
            <a:ext cx="1051697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12D896CA-90EB-44BF-8EC4-D178CA2EC996}" type="slidenum">
              <a:rPr lang="en-US" altLang="en-US"/>
              <a:pPr/>
              <a:t>‹#›</a:t>
            </a:fld>
            <a:endParaRPr lang="en-US" altLang="en-US"/>
          </a:p>
        </p:txBody>
      </p:sp>
    </p:spTree>
    <p:extLst>
      <p:ext uri="{BB962C8B-B14F-4D97-AF65-F5344CB8AC3E}">
        <p14:creationId xmlns:p14="http://schemas.microsoft.com/office/powerpoint/2010/main" xmlns="" val="18567044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838309" y="1825625"/>
            <a:ext cx="5182275"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6173004" y="1825625"/>
            <a:ext cx="5182275"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DE0F79B8-4965-4270-9834-4EAA6ED36C19}" type="slidenum">
              <a:rPr lang="en-US" altLang="en-US"/>
              <a:pPr/>
              <a:t>‹#›</a:t>
            </a:fld>
            <a:endParaRPr lang="en-US" altLang="en-US"/>
          </a:p>
        </p:txBody>
      </p:sp>
    </p:spTree>
    <p:extLst>
      <p:ext uri="{BB962C8B-B14F-4D97-AF65-F5344CB8AC3E}">
        <p14:creationId xmlns:p14="http://schemas.microsoft.com/office/powerpoint/2010/main" xmlns="" val="6527521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897" y="365127"/>
            <a:ext cx="10516970" cy="1325563"/>
          </a:xfrm>
        </p:spPr>
        <p:txBody>
          <a:bodyPr/>
          <a:lstStyle/>
          <a:p>
            <a:r>
              <a:rPr lang="en-US" smtClean="0"/>
              <a:t>Click to edit Master title style</a:t>
            </a:r>
            <a:endParaRPr lang="en-IE"/>
          </a:p>
        </p:txBody>
      </p:sp>
      <p:sp>
        <p:nvSpPr>
          <p:cNvPr id="3" name="Text Placeholder 2"/>
          <p:cNvSpPr>
            <a:spLocks noGrp="1"/>
          </p:cNvSpPr>
          <p:nvPr>
            <p:ph type="body" idx="1"/>
          </p:nvPr>
        </p:nvSpPr>
        <p:spPr>
          <a:xfrm>
            <a:off x="839899" y="1681163"/>
            <a:ext cx="515845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839899" y="2505075"/>
            <a:ext cx="515845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6173005" y="1681163"/>
            <a:ext cx="5183863"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6173005" y="2505075"/>
            <a:ext cx="5183863"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B34B5042-9F0A-4865-9A20-B0050FB0E7CC}" type="slidenum">
              <a:rPr lang="en-US" altLang="en-US"/>
              <a:pPr/>
              <a:t>‹#›</a:t>
            </a:fld>
            <a:endParaRPr lang="en-US" altLang="en-US"/>
          </a:p>
        </p:txBody>
      </p:sp>
    </p:spTree>
    <p:extLst>
      <p:ext uri="{BB962C8B-B14F-4D97-AF65-F5344CB8AC3E}">
        <p14:creationId xmlns:p14="http://schemas.microsoft.com/office/powerpoint/2010/main" xmlns="" val="12863557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9134F9EB-2D59-4296-9303-DC79ACECBCF3}" type="slidenum">
              <a:rPr lang="en-US" altLang="en-US"/>
              <a:pPr/>
              <a:t>‹#›</a:t>
            </a:fld>
            <a:endParaRPr lang="en-US" altLang="en-US"/>
          </a:p>
        </p:txBody>
      </p:sp>
    </p:spTree>
    <p:extLst>
      <p:ext uri="{BB962C8B-B14F-4D97-AF65-F5344CB8AC3E}">
        <p14:creationId xmlns:p14="http://schemas.microsoft.com/office/powerpoint/2010/main" xmlns="" val="42457002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8B212629-82A0-479C-8BF9-7B851749BF01}" type="slidenum">
              <a:rPr lang="en-US" altLang="en-US"/>
              <a:pPr/>
              <a:t>‹#›</a:t>
            </a:fld>
            <a:endParaRPr lang="en-US" altLang="en-US"/>
          </a:p>
        </p:txBody>
      </p:sp>
    </p:spTree>
    <p:extLst>
      <p:ext uri="{BB962C8B-B14F-4D97-AF65-F5344CB8AC3E}">
        <p14:creationId xmlns:p14="http://schemas.microsoft.com/office/powerpoint/2010/main" xmlns="" val="23780579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897" y="457200"/>
            <a:ext cx="3932750" cy="1600200"/>
          </a:xfrm>
        </p:spPr>
        <p:txBody>
          <a:bodyPr anchor="b"/>
          <a:lstStyle>
            <a:lvl1pPr>
              <a:defRPr sz="2400"/>
            </a:lvl1pPr>
          </a:lstStyle>
          <a:p>
            <a:r>
              <a:rPr lang="en-US" smtClean="0"/>
              <a:t>Click to edit Master title style</a:t>
            </a:r>
            <a:endParaRPr lang="en-IE"/>
          </a:p>
        </p:txBody>
      </p:sp>
      <p:sp>
        <p:nvSpPr>
          <p:cNvPr id="3" name="Content Placeholder 2"/>
          <p:cNvSpPr>
            <a:spLocks noGrp="1"/>
          </p:cNvSpPr>
          <p:nvPr>
            <p:ph idx="1"/>
          </p:nvPr>
        </p:nvSpPr>
        <p:spPr>
          <a:xfrm>
            <a:off x="5183863" y="987427"/>
            <a:ext cx="6173004"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839897" y="2057400"/>
            <a:ext cx="3932750"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F1CB68BC-626B-423C-B4B1-2E55D5EDD8A8}" type="slidenum">
              <a:rPr lang="en-US" altLang="en-US"/>
              <a:pPr/>
              <a:t>‹#›</a:t>
            </a:fld>
            <a:endParaRPr lang="en-US" altLang="en-US"/>
          </a:p>
        </p:txBody>
      </p:sp>
    </p:spTree>
    <p:extLst>
      <p:ext uri="{BB962C8B-B14F-4D97-AF65-F5344CB8AC3E}">
        <p14:creationId xmlns:p14="http://schemas.microsoft.com/office/powerpoint/2010/main" xmlns="" val="19586694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897" y="457200"/>
            <a:ext cx="3932750" cy="1600200"/>
          </a:xfrm>
        </p:spPr>
        <p:txBody>
          <a:bodyPr anchor="b"/>
          <a:lstStyle>
            <a:lvl1pPr>
              <a:defRPr sz="2400"/>
            </a:lvl1pPr>
          </a:lstStyle>
          <a:p>
            <a:r>
              <a:rPr lang="en-US" smtClean="0"/>
              <a:t>Click to edit Master title style</a:t>
            </a:r>
            <a:endParaRPr lang="en-IE"/>
          </a:p>
        </p:txBody>
      </p:sp>
      <p:sp>
        <p:nvSpPr>
          <p:cNvPr id="3" name="Picture Placeholder 2"/>
          <p:cNvSpPr>
            <a:spLocks noGrp="1"/>
          </p:cNvSpPr>
          <p:nvPr>
            <p:ph type="pic" idx="1"/>
          </p:nvPr>
        </p:nvSpPr>
        <p:spPr>
          <a:xfrm>
            <a:off x="5183863" y="987427"/>
            <a:ext cx="6173004"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IE" noProof="0" smtClean="0"/>
          </a:p>
        </p:txBody>
      </p:sp>
      <p:sp>
        <p:nvSpPr>
          <p:cNvPr id="4" name="Text Placeholder 3"/>
          <p:cNvSpPr>
            <a:spLocks noGrp="1"/>
          </p:cNvSpPr>
          <p:nvPr>
            <p:ph type="body" sz="half" idx="2"/>
          </p:nvPr>
        </p:nvSpPr>
        <p:spPr>
          <a:xfrm>
            <a:off x="839897" y="2057400"/>
            <a:ext cx="3932750"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84A4FD54-B18C-4C4B-8FF5-4E735A657F16}" type="slidenum">
              <a:rPr lang="en-US" altLang="en-US"/>
              <a:pPr/>
              <a:t>‹#›</a:t>
            </a:fld>
            <a:endParaRPr lang="en-US" altLang="en-US"/>
          </a:p>
        </p:txBody>
      </p:sp>
    </p:spTree>
    <p:extLst>
      <p:ext uri="{BB962C8B-B14F-4D97-AF65-F5344CB8AC3E}">
        <p14:creationId xmlns:p14="http://schemas.microsoft.com/office/powerpoint/2010/main" xmlns="" val="41373079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6FFB7764-BC15-475B-873E-274D844F2E9B}" type="slidenum">
              <a:rPr lang="en-US" altLang="en-US"/>
              <a:pPr/>
              <a:t>‹#›</a:t>
            </a:fld>
            <a:endParaRPr lang="en-US" altLang="en-US"/>
          </a:p>
        </p:txBody>
      </p:sp>
    </p:spTree>
    <p:extLst>
      <p:ext uri="{BB962C8B-B14F-4D97-AF65-F5344CB8AC3E}">
        <p14:creationId xmlns:p14="http://schemas.microsoft.com/office/powerpoint/2010/main" xmlns="" val="3693759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numbere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3871" y="2085002"/>
            <a:ext cx="11383264" cy="4311035"/>
          </a:xfrm>
          <a:prstGeom prst="rect">
            <a:avLst/>
          </a:prstGeom>
        </p:spPr>
        <p:txBody>
          <a:bodyPr/>
          <a:lstStyle>
            <a:lvl1pPr marL="365125" indent="-365125">
              <a:buSzPct val="100000"/>
              <a:buFont typeface="+mj-lt"/>
              <a:buAutoNum type="arabicPeriod"/>
              <a:defRPr/>
            </a:lvl1pPr>
            <a:lvl2pPr marL="631825" indent="-266700">
              <a:defRPr/>
            </a:lvl2pPr>
            <a:lvl3pPr marL="898525" indent="-266700">
              <a:defRPr/>
            </a:lvl3pPr>
            <a:lvl4pPr marL="1163638" indent="-265113">
              <a:defRPr/>
            </a:lvl4pPr>
            <a:lvl5pPr marL="1430338" indent="-266700">
              <a:buClr>
                <a:srgbClr val="000066"/>
              </a:buClr>
              <a:buSzPct val="100000"/>
              <a:buFont typeface="Frutiger 55 Roman" pitchFamily="34" charset="0"/>
              <a:buChar char="–"/>
              <a:defRPr/>
            </a:lvl5pPr>
            <a:lvl6pPr marL="1614488" indent="-285750">
              <a:spcBef>
                <a:spcPts val="0"/>
              </a:spcBef>
              <a:spcAft>
                <a:spcPts val="300"/>
              </a:spcAft>
              <a:buClr>
                <a:srgbClr val="000066"/>
              </a:buClr>
              <a:buSzPct val="100000"/>
              <a:buFont typeface="Frutiger 55 Roman" pitchFamily="34" charset="0"/>
              <a:buChar char="–"/>
              <a:defRPr/>
            </a:lvl6pPr>
            <a:lvl7pPr marL="1881188" indent="-285750">
              <a:spcBef>
                <a:spcPts val="0"/>
              </a:spcBef>
              <a:spcAft>
                <a:spcPts val="300"/>
              </a:spcAft>
              <a:buClr>
                <a:srgbClr val="000066"/>
              </a:buClr>
              <a:buSzPct val="100000"/>
              <a:buFont typeface="Frutiger 55 Roman" pitchFamily="34" charset="0"/>
              <a:buChar char="–"/>
              <a:defRPr/>
            </a:lvl7pPr>
            <a:lvl8pPr marL="2160588" indent="-285750">
              <a:spcBef>
                <a:spcPts val="0"/>
              </a:spcBef>
              <a:spcAft>
                <a:spcPts val="300"/>
              </a:spcAft>
              <a:buClr>
                <a:srgbClr val="000066"/>
              </a:buClr>
              <a:buSzPct val="100000"/>
              <a:buFont typeface="Frutiger 55 Roman" pitchFamily="34" charset="0"/>
              <a:buChar char="–"/>
              <a:defRPr/>
            </a:lvl8pPr>
            <a:lvl9pPr marL="2427288" indent="-285750">
              <a:spcBef>
                <a:spcPts val="0"/>
              </a:spcBef>
              <a:spcAft>
                <a:spcPts val="300"/>
              </a:spcAft>
              <a:buClr>
                <a:srgbClr val="000066"/>
              </a:buClr>
              <a:buSzPct val="100000"/>
              <a:buFont typeface="Frutiger 55 Roman"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2" name="Text Placeholder 13"/>
          <p:cNvSpPr>
            <a:spLocks noGrp="1"/>
          </p:cNvSpPr>
          <p:nvPr>
            <p:ph type="body" sz="quarter" idx="17"/>
          </p:nvPr>
        </p:nvSpPr>
        <p:spPr>
          <a:xfrm>
            <a:off x="407063" y="211138"/>
            <a:ext cx="10038187" cy="765814"/>
          </a:xfrm>
          <a:prstGeom prst="rect">
            <a:avLst/>
          </a:prstGeom>
        </p:spPr>
        <p:txBody>
          <a:bodyPr vert="horz" anchor="t"/>
          <a:lstStyle>
            <a:lvl1pPr marL="0" indent="0">
              <a:buNone/>
              <a:defRPr sz="2800" b="1"/>
            </a:lvl1pPr>
          </a:lstStyle>
          <a:p>
            <a:pPr lvl="0"/>
            <a:r>
              <a:rPr lang="en-US" smtClean="0"/>
              <a:t>Click to edit Master text styles</a:t>
            </a:r>
          </a:p>
        </p:txBody>
      </p:sp>
      <p:sp>
        <p:nvSpPr>
          <p:cNvPr id="13" name="Text Placeholder 15"/>
          <p:cNvSpPr>
            <a:spLocks noGrp="1"/>
          </p:cNvSpPr>
          <p:nvPr>
            <p:ph type="body" sz="quarter" idx="18"/>
          </p:nvPr>
        </p:nvSpPr>
        <p:spPr>
          <a:xfrm>
            <a:off x="407063" y="984980"/>
            <a:ext cx="11381495" cy="520700"/>
          </a:xfrm>
          <a:prstGeom prst="rect">
            <a:avLst/>
          </a:prstGeom>
        </p:spPr>
        <p:txBody>
          <a:bodyPr vert="horz"/>
          <a:lstStyle>
            <a:lvl1pPr marL="0" indent="0">
              <a:buNone/>
              <a:defRPr/>
            </a:lvl1pPr>
          </a:lstStyle>
          <a:p>
            <a:pPr lvl="0"/>
            <a:r>
              <a:rPr lang="en-US" smtClean="0"/>
              <a:t>Click to edit Master text styles</a:t>
            </a:r>
          </a:p>
        </p:txBody>
      </p:sp>
      <p:sp>
        <p:nvSpPr>
          <p:cNvPr id="5" name="Datumsplatzhalter 3"/>
          <p:cNvSpPr>
            <a:spLocks noGrp="1"/>
          </p:cNvSpPr>
          <p:nvPr>
            <p:ph type="dt" sz="half" idx="19"/>
          </p:nvPr>
        </p:nvSpPr>
        <p:spPr/>
        <p:txBody>
          <a:bodyPr/>
          <a:lstStyle>
            <a:lvl1pPr>
              <a:defRPr dirty="0" smtClean="0"/>
            </a:lvl1pPr>
          </a:lstStyle>
          <a:p>
            <a:pPr>
              <a:defRPr/>
            </a:pPr>
            <a:r>
              <a:rPr lang="en-US"/>
              <a:t>[Date]</a:t>
            </a:r>
          </a:p>
        </p:txBody>
      </p:sp>
      <p:sp>
        <p:nvSpPr>
          <p:cNvPr id="6" name="Fußzeilenplatzhalter 4"/>
          <p:cNvSpPr>
            <a:spLocks noGrp="1"/>
          </p:cNvSpPr>
          <p:nvPr>
            <p:ph type="ftr" sz="quarter" idx="20"/>
          </p:nvPr>
        </p:nvSpPr>
        <p:spPr>
          <a:xfrm>
            <a:off x="3260725" y="6565900"/>
            <a:ext cx="7385050" cy="139700"/>
          </a:xfrm>
          <a:prstGeom prst="rect">
            <a:avLst/>
          </a:prstGeom>
        </p:spPr>
        <p:txBody>
          <a:bodyPr/>
          <a:lstStyle>
            <a:lvl1pPr fontAlgn="auto">
              <a:spcBef>
                <a:spcPts val="0"/>
              </a:spcBef>
              <a:spcAft>
                <a:spcPts val="0"/>
              </a:spcAft>
              <a:defRPr dirty="0">
                <a:latin typeface="+mn-lt"/>
                <a:cs typeface="+mn-cs"/>
              </a:defRPr>
            </a:lvl1pPr>
          </a:lstStyle>
          <a:p>
            <a:pPr>
              <a:defRPr/>
            </a:pPr>
            <a:endParaRPr lang="en-US"/>
          </a:p>
        </p:txBody>
      </p:sp>
      <p:sp>
        <p:nvSpPr>
          <p:cNvPr id="7" name="Foliennummernplatzhalter 5"/>
          <p:cNvSpPr>
            <a:spLocks noGrp="1"/>
          </p:cNvSpPr>
          <p:nvPr>
            <p:ph type="sldNum" sz="quarter" idx="21"/>
          </p:nvPr>
        </p:nvSpPr>
        <p:spPr/>
        <p:txBody>
          <a:bodyPr/>
          <a:lstStyle>
            <a:lvl1pPr>
              <a:defRPr/>
            </a:lvl1pPr>
          </a:lstStyle>
          <a:p>
            <a:pPr>
              <a:defRPr/>
            </a:pPr>
            <a:fld id="{B7F7789D-57FD-406C-83E1-79B53B7EC867}" type="slidenum">
              <a:rPr lang="en-US"/>
              <a:pPr>
                <a:defRPr/>
              </a:pPr>
              <a:t>‹#›</a:t>
            </a:fld>
            <a:endParaRPr lang="en-US" dirty="0"/>
          </a:p>
        </p:txBody>
      </p:sp>
    </p:spTree>
  </p:cSld>
  <p:clrMapOvr>
    <a:masterClrMapping/>
  </p:clrMapOvr>
  <p:timing>
    <p:tnLst>
      <p:par>
        <p:cTn id="1" dur="indefinite" restart="never" nodeType="tmRoot"/>
      </p:par>
    </p:tnLst>
  </p:timing>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6037" y="365125"/>
            <a:ext cx="2629242" cy="5811838"/>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838310" y="365125"/>
            <a:ext cx="7735307"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7DFAB069-0E67-47F0-B807-0F706F73AA11}" type="slidenum">
              <a:rPr lang="en-US" altLang="en-US"/>
              <a:pPr/>
              <a:t>‹#›</a:t>
            </a:fld>
            <a:endParaRPr lang="en-US" altLang="en-US"/>
          </a:p>
        </p:txBody>
      </p:sp>
    </p:spTree>
    <p:extLst>
      <p:ext uri="{BB962C8B-B14F-4D97-AF65-F5344CB8AC3E}">
        <p14:creationId xmlns:p14="http://schemas.microsoft.com/office/powerpoint/2010/main" xmlns="" val="3584616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5" name="Rectangle 8"/>
          <p:cNvSpPr/>
          <p:nvPr userDrawn="1"/>
        </p:nvSpPr>
        <p:spPr bwMode="auto">
          <a:xfrm>
            <a:off x="406400" y="2019300"/>
            <a:ext cx="11360150" cy="4449763"/>
          </a:xfrm>
          <a:prstGeom prst="rect">
            <a:avLst/>
          </a:prstGeom>
          <a:solidFill>
            <a:schemeClr val="accent3">
              <a:lumMod val="40000"/>
              <a:lumOff val="60000"/>
            </a:schemeClr>
          </a:solidFill>
          <a:ln w="9525" cap="flat" cmpd="sng" algn="ctr">
            <a:noFill/>
            <a:prstDash val="solid"/>
            <a:round/>
            <a:headEnd type="none" w="med" len="med"/>
            <a:tailEnd type="none" w="med" len="med"/>
          </a:ln>
          <a:effectLst/>
        </p:spPr>
        <p:txBody>
          <a:bodyPr lIns="121926" tIns="60963" rIns="121926" bIns="60963" anchor="ctr"/>
          <a:lstStyle/>
          <a:p>
            <a:pPr fontAlgn="auto">
              <a:spcBef>
                <a:spcPts val="0"/>
              </a:spcBef>
              <a:spcAft>
                <a:spcPts val="0"/>
              </a:spcAft>
              <a:defRPr/>
            </a:pPr>
            <a:endParaRPr lang="en-GB" sz="2700" baseline="30000" dirty="0">
              <a:latin typeface="+mn-lt"/>
              <a:cs typeface="+mn-cs"/>
            </a:endParaRPr>
          </a:p>
        </p:txBody>
      </p:sp>
      <p:sp>
        <p:nvSpPr>
          <p:cNvPr id="3" name="Content Placeholder 2"/>
          <p:cNvSpPr>
            <a:spLocks noGrp="1"/>
          </p:cNvSpPr>
          <p:nvPr>
            <p:ph idx="1"/>
          </p:nvPr>
        </p:nvSpPr>
        <p:spPr>
          <a:xfrm>
            <a:off x="403871" y="2028139"/>
            <a:ext cx="11347843" cy="4361862"/>
          </a:xfrm>
          <a:prstGeom prst="rect">
            <a:avLst/>
          </a:prstGeom>
        </p:spPr>
        <p:txBody>
          <a:bodyPr lIns="240012" tIns="240012" rIns="240012" bIns="240012"/>
          <a:lstStyle>
            <a:lvl5pPr marL="1346087" indent="-271440">
              <a:buClr>
                <a:srgbClr val="000066"/>
              </a:buClr>
              <a:buSzPct val="100000"/>
              <a:buFont typeface="Frutiger 55 Roman" pitchFamily="34" charset="0"/>
              <a:buChar char="–"/>
              <a:defRPr/>
            </a:lvl5pPr>
            <a:lvl6pPr marL="1614354" indent="-285726">
              <a:spcBef>
                <a:spcPts val="0"/>
              </a:spcBef>
              <a:spcAft>
                <a:spcPts val="300"/>
              </a:spcAft>
              <a:buClr>
                <a:srgbClr val="000066"/>
              </a:buClr>
              <a:buSzPct val="100000"/>
              <a:buFont typeface="Frutiger 55 Roman" pitchFamily="34" charset="0"/>
              <a:buChar char="–"/>
              <a:defRPr/>
            </a:lvl6pPr>
            <a:lvl7pPr marL="1881031" indent="-285726">
              <a:spcBef>
                <a:spcPts val="0"/>
              </a:spcBef>
              <a:spcAft>
                <a:spcPts val="300"/>
              </a:spcAft>
              <a:buClr>
                <a:srgbClr val="000066"/>
              </a:buClr>
              <a:buSzPct val="100000"/>
              <a:buFont typeface="Frutiger 55 Roman" pitchFamily="34" charset="0"/>
              <a:buChar char="–"/>
              <a:defRPr/>
            </a:lvl7pPr>
            <a:lvl8pPr marL="2160408" indent="-285726">
              <a:spcBef>
                <a:spcPts val="0"/>
              </a:spcBef>
              <a:spcAft>
                <a:spcPts val="300"/>
              </a:spcAft>
              <a:buClr>
                <a:srgbClr val="000066"/>
              </a:buClr>
              <a:buSzPct val="100000"/>
              <a:buFont typeface="Frutiger 55 Roman" pitchFamily="34" charset="0"/>
              <a:buChar char="–"/>
              <a:defRPr/>
            </a:lvl8pPr>
            <a:lvl9pPr marL="2427085" indent="-285726">
              <a:spcBef>
                <a:spcPts val="0"/>
              </a:spcBef>
              <a:spcAft>
                <a:spcPts val="300"/>
              </a:spcAft>
              <a:buClr>
                <a:srgbClr val="000066"/>
              </a:buClr>
              <a:buSzPct val="100000"/>
              <a:buFont typeface="Frutiger 55 Roman" pitchFamily="34" charset="0"/>
              <a:buChar cha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3" name="Text Placeholder 13"/>
          <p:cNvSpPr>
            <a:spLocks noGrp="1"/>
          </p:cNvSpPr>
          <p:nvPr>
            <p:ph type="body" sz="quarter" idx="17"/>
          </p:nvPr>
        </p:nvSpPr>
        <p:spPr>
          <a:xfrm>
            <a:off x="407063" y="211138"/>
            <a:ext cx="10038187" cy="765814"/>
          </a:xfrm>
          <a:prstGeom prst="rect">
            <a:avLst/>
          </a:prstGeom>
        </p:spPr>
        <p:txBody>
          <a:bodyPr vert="horz" anchor="t"/>
          <a:lstStyle>
            <a:lvl1pPr marL="0" indent="0">
              <a:buNone/>
              <a:defRPr sz="2800" b="1"/>
            </a:lvl1pPr>
          </a:lstStyle>
          <a:p>
            <a:pPr lvl="0"/>
            <a:r>
              <a:rPr lang="en-US" smtClean="0"/>
              <a:t>Click to edit Master text styles</a:t>
            </a:r>
          </a:p>
        </p:txBody>
      </p:sp>
      <p:sp>
        <p:nvSpPr>
          <p:cNvPr id="14" name="Text Placeholder 15"/>
          <p:cNvSpPr>
            <a:spLocks noGrp="1"/>
          </p:cNvSpPr>
          <p:nvPr>
            <p:ph type="body" sz="quarter" idx="18"/>
          </p:nvPr>
        </p:nvSpPr>
        <p:spPr>
          <a:xfrm>
            <a:off x="407063" y="984980"/>
            <a:ext cx="11381495" cy="520700"/>
          </a:xfrm>
          <a:prstGeom prst="rect">
            <a:avLst/>
          </a:prstGeom>
        </p:spPr>
        <p:txBody>
          <a:bodyPr vert="horz"/>
          <a:lstStyle>
            <a:lvl1pPr marL="0" indent="0">
              <a:buNone/>
              <a:defRPr/>
            </a:lvl1pPr>
          </a:lstStyle>
          <a:p>
            <a:pPr lvl="0"/>
            <a:r>
              <a:rPr lang="en-US" smtClean="0"/>
              <a:t>Click to edit Master text styles</a:t>
            </a:r>
          </a:p>
        </p:txBody>
      </p:sp>
      <p:sp>
        <p:nvSpPr>
          <p:cNvPr id="6" name="Foliennummernplatzhalter 5"/>
          <p:cNvSpPr>
            <a:spLocks noGrp="1"/>
          </p:cNvSpPr>
          <p:nvPr>
            <p:ph type="sldNum" sz="quarter" idx="19"/>
          </p:nvPr>
        </p:nvSpPr>
        <p:spPr/>
        <p:txBody>
          <a:bodyPr/>
          <a:lstStyle>
            <a:lvl1pPr>
              <a:defRPr/>
            </a:lvl1pPr>
          </a:lstStyle>
          <a:p>
            <a:pPr>
              <a:defRPr/>
            </a:pPr>
            <a:fld id="{0C98536A-1F02-4D3D-8532-05C4DF29CE18}" type="slidenum">
              <a:rPr lang="en-US"/>
              <a:pPr>
                <a:defRPr/>
              </a:pPr>
              <a:t>‹#›</a:t>
            </a:fld>
            <a:endParaRPr lang="en-US" dirty="0"/>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5" name="Rectangle 8"/>
          <p:cNvSpPr/>
          <p:nvPr userDrawn="1"/>
        </p:nvSpPr>
        <p:spPr bwMode="auto">
          <a:xfrm>
            <a:off x="406400" y="2019300"/>
            <a:ext cx="11360150" cy="4449763"/>
          </a:xfrm>
          <a:prstGeom prst="rect">
            <a:avLst/>
          </a:prstGeom>
          <a:solidFill>
            <a:schemeClr val="accent5">
              <a:lumMod val="40000"/>
              <a:lumOff val="60000"/>
            </a:schemeClr>
          </a:solidFill>
          <a:ln w="9525" cap="flat" cmpd="sng" algn="ctr">
            <a:noFill/>
            <a:prstDash val="solid"/>
            <a:round/>
            <a:headEnd type="none" w="med" len="med"/>
            <a:tailEnd type="none" w="med" len="med"/>
          </a:ln>
          <a:effectLst/>
        </p:spPr>
        <p:txBody>
          <a:bodyPr lIns="121926" tIns="60963" rIns="121926" bIns="60963" anchor="ctr"/>
          <a:lstStyle/>
          <a:p>
            <a:pPr fontAlgn="auto">
              <a:spcBef>
                <a:spcPts val="0"/>
              </a:spcBef>
              <a:spcAft>
                <a:spcPts val="0"/>
              </a:spcAft>
              <a:defRPr/>
            </a:pPr>
            <a:endParaRPr lang="en-GB" sz="2700" baseline="30000" dirty="0">
              <a:latin typeface="+mn-lt"/>
              <a:cs typeface="+mn-cs"/>
            </a:endParaRPr>
          </a:p>
        </p:txBody>
      </p:sp>
      <p:sp>
        <p:nvSpPr>
          <p:cNvPr id="3" name="Content Placeholder 2"/>
          <p:cNvSpPr>
            <a:spLocks noGrp="1"/>
          </p:cNvSpPr>
          <p:nvPr>
            <p:ph idx="1"/>
          </p:nvPr>
        </p:nvSpPr>
        <p:spPr>
          <a:xfrm>
            <a:off x="407519" y="2018662"/>
            <a:ext cx="11344195" cy="4371339"/>
          </a:xfrm>
          <a:prstGeom prst="rect">
            <a:avLst/>
          </a:prstGeom>
        </p:spPr>
        <p:txBody>
          <a:bodyPr lIns="240012" tIns="240012" rIns="240012" bIns="240012"/>
          <a:lstStyle>
            <a:lvl5pPr marL="1346087" indent="-271440">
              <a:buClr>
                <a:srgbClr val="000066"/>
              </a:buClr>
              <a:buSzPct val="100000"/>
              <a:buFont typeface="Frutiger 55 Roman" pitchFamily="34" charset="0"/>
              <a:buChar char="–"/>
              <a:defRPr/>
            </a:lvl5pPr>
            <a:lvl6pPr marL="1614354" indent="-285726">
              <a:spcBef>
                <a:spcPts val="0"/>
              </a:spcBef>
              <a:spcAft>
                <a:spcPts val="300"/>
              </a:spcAft>
              <a:buClr>
                <a:srgbClr val="000066"/>
              </a:buClr>
              <a:buSzPct val="100000"/>
              <a:buFont typeface="Frutiger 55 Roman" pitchFamily="34" charset="0"/>
              <a:buChar char="–"/>
              <a:defRPr/>
            </a:lvl6pPr>
            <a:lvl7pPr marL="1881031" indent="-285726">
              <a:spcBef>
                <a:spcPts val="0"/>
              </a:spcBef>
              <a:spcAft>
                <a:spcPts val="300"/>
              </a:spcAft>
              <a:buClr>
                <a:srgbClr val="000066"/>
              </a:buClr>
              <a:buSzPct val="100000"/>
              <a:buFont typeface="Frutiger 55 Roman" pitchFamily="34" charset="0"/>
              <a:buChar char="–"/>
              <a:defRPr/>
            </a:lvl7pPr>
            <a:lvl8pPr marL="2160408" indent="-285726">
              <a:spcBef>
                <a:spcPts val="0"/>
              </a:spcBef>
              <a:spcAft>
                <a:spcPts val="300"/>
              </a:spcAft>
              <a:buClr>
                <a:srgbClr val="000066"/>
              </a:buClr>
              <a:buSzPct val="100000"/>
              <a:buFont typeface="Frutiger 55 Roman" pitchFamily="34" charset="0"/>
              <a:buChar char="–"/>
              <a:defRPr/>
            </a:lvl8pPr>
            <a:lvl9pPr marL="2427085" indent="-285726">
              <a:spcBef>
                <a:spcPts val="0"/>
              </a:spcBef>
              <a:spcAft>
                <a:spcPts val="300"/>
              </a:spcAft>
              <a:buClr>
                <a:srgbClr val="000066"/>
              </a:buClr>
              <a:buSzPct val="100000"/>
              <a:buFont typeface="Frutiger 55 Roman" pitchFamily="34" charset="0"/>
              <a:buChar cha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3" name="Text Placeholder 13"/>
          <p:cNvSpPr>
            <a:spLocks noGrp="1"/>
          </p:cNvSpPr>
          <p:nvPr>
            <p:ph type="body" sz="quarter" idx="17"/>
          </p:nvPr>
        </p:nvSpPr>
        <p:spPr>
          <a:xfrm>
            <a:off x="407063" y="211138"/>
            <a:ext cx="10038187" cy="765814"/>
          </a:xfrm>
          <a:prstGeom prst="rect">
            <a:avLst/>
          </a:prstGeom>
        </p:spPr>
        <p:txBody>
          <a:bodyPr vert="horz" anchor="t"/>
          <a:lstStyle>
            <a:lvl1pPr marL="0" indent="0">
              <a:buNone/>
              <a:defRPr sz="2800" b="1"/>
            </a:lvl1pPr>
          </a:lstStyle>
          <a:p>
            <a:pPr lvl="0"/>
            <a:r>
              <a:rPr lang="en-US" smtClean="0"/>
              <a:t>Click to edit Master text styles</a:t>
            </a:r>
          </a:p>
        </p:txBody>
      </p:sp>
      <p:sp>
        <p:nvSpPr>
          <p:cNvPr id="14" name="Text Placeholder 15"/>
          <p:cNvSpPr>
            <a:spLocks noGrp="1"/>
          </p:cNvSpPr>
          <p:nvPr>
            <p:ph type="body" sz="quarter" idx="18"/>
          </p:nvPr>
        </p:nvSpPr>
        <p:spPr>
          <a:xfrm>
            <a:off x="407063" y="984980"/>
            <a:ext cx="11381495" cy="520700"/>
          </a:xfrm>
          <a:prstGeom prst="rect">
            <a:avLst/>
          </a:prstGeom>
        </p:spPr>
        <p:txBody>
          <a:bodyPr vert="horz"/>
          <a:lstStyle>
            <a:lvl1pPr marL="0" indent="0">
              <a:buNone/>
              <a:defRPr/>
            </a:lvl1pPr>
          </a:lstStyle>
          <a:p>
            <a:pPr lvl="0"/>
            <a:r>
              <a:rPr lang="en-US" smtClean="0"/>
              <a:t>Click to edit Master text styles</a:t>
            </a:r>
          </a:p>
        </p:txBody>
      </p:sp>
      <p:sp>
        <p:nvSpPr>
          <p:cNvPr id="6" name="Foliennummernplatzhalter 5"/>
          <p:cNvSpPr>
            <a:spLocks noGrp="1"/>
          </p:cNvSpPr>
          <p:nvPr>
            <p:ph type="sldNum" sz="quarter" idx="19"/>
          </p:nvPr>
        </p:nvSpPr>
        <p:spPr/>
        <p:txBody>
          <a:bodyPr/>
          <a:lstStyle>
            <a:lvl1pPr>
              <a:defRPr/>
            </a:lvl1pPr>
          </a:lstStyle>
          <a:p>
            <a:pPr>
              <a:defRPr/>
            </a:pPr>
            <a:fld id="{208C365A-11E8-432F-B998-B74D22618227}" type="slidenum">
              <a:rPr lang="en-US"/>
              <a:pPr>
                <a:defRPr/>
              </a:pPr>
              <a:t>‹#›</a:t>
            </a:fld>
            <a:endParaRPr lang="en-US" dirty="0"/>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6453" y="3450419"/>
            <a:ext cx="11380682" cy="1362075"/>
          </a:xfrm>
          <a:prstGeom prst="rect">
            <a:avLst/>
          </a:prstGeom>
        </p:spPr>
        <p:txBody>
          <a:bodyPr/>
          <a:lstStyle>
            <a:lvl1pPr algn="l">
              <a:defRPr sz="2800" b="1" cap="all" baseline="0"/>
            </a:lvl1pPr>
          </a:lstStyle>
          <a:p>
            <a:r>
              <a:rPr lang="en-US" dirty="0" smtClean="0"/>
              <a:t>Click to edit Master title style</a:t>
            </a:r>
            <a:endParaRPr lang="en-US" dirty="0"/>
          </a:p>
        </p:txBody>
      </p:sp>
      <p:sp>
        <p:nvSpPr>
          <p:cNvPr id="3" name="Text Placeholder 2"/>
          <p:cNvSpPr>
            <a:spLocks noGrp="1"/>
          </p:cNvSpPr>
          <p:nvPr>
            <p:ph type="body" idx="1"/>
          </p:nvPr>
        </p:nvSpPr>
        <p:spPr>
          <a:xfrm>
            <a:off x="406453" y="1829577"/>
            <a:ext cx="11380682" cy="1500187"/>
          </a:xfrm>
          <a:prstGeom prst="rect">
            <a:avLst/>
          </a:prstGeom>
        </p:spPr>
        <p:txBody>
          <a:bodyPr anchor="b"/>
          <a:lstStyle>
            <a:lvl1pPr marL="0" indent="0">
              <a:buNone/>
              <a:defRPr sz="18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06453" y="2085003"/>
            <a:ext cx="5535808" cy="4311034"/>
          </a:xfrm>
          <a:prstGeom prst="rect">
            <a:avLst/>
          </a:prstGeom>
        </p:spPr>
        <p:txBody>
          <a:bodyPr/>
          <a:lstStyle>
            <a:lvl1pPr>
              <a:defRPr sz="2000">
                <a:latin typeface="+mn-lt"/>
              </a:defRPr>
            </a:lvl1pPr>
            <a:lvl2pPr>
              <a:defRPr sz="2000">
                <a:latin typeface="+mn-lt"/>
              </a:defRPr>
            </a:lvl2pPr>
            <a:lvl3pPr>
              <a:defRPr sz="2000">
                <a:latin typeface="+mn-lt"/>
              </a:defRPr>
            </a:lvl3pPr>
            <a:lvl4pPr>
              <a:defRPr sz="2000">
                <a:latin typeface="+mn-lt"/>
              </a:defRPr>
            </a:lvl4pPr>
            <a:lvl5pPr>
              <a:defRPr sz="2000">
                <a:latin typeface="+mn-lt"/>
              </a:defRPr>
            </a:lvl5pPr>
            <a:lvl6pPr marL="1614488" marR="0" indent="-285750" algn="l" defTabSz="914400" rtl="0" eaLnBrk="1" fontAlgn="base" latinLnBrk="0" hangingPunct="1">
              <a:lnSpc>
                <a:spcPct val="100000"/>
              </a:lnSpc>
              <a:spcBef>
                <a:spcPts val="0"/>
              </a:spcBef>
              <a:spcAft>
                <a:spcPts val="300"/>
              </a:spcAft>
              <a:buClr>
                <a:srgbClr val="000066"/>
              </a:buClr>
              <a:buSzPct val="100000"/>
              <a:buFont typeface="Frutiger 55 Roman" pitchFamily="34" charset="0"/>
              <a:buChar char="–"/>
              <a:tabLst/>
              <a:defRPr sz="1800"/>
            </a:lvl6pPr>
            <a:lvl7pPr marL="1881188" marR="0" indent="-285750" algn="l" defTabSz="914400" rtl="0" eaLnBrk="1" fontAlgn="base" latinLnBrk="0" hangingPunct="1">
              <a:lnSpc>
                <a:spcPct val="100000"/>
              </a:lnSpc>
              <a:spcBef>
                <a:spcPts val="0"/>
              </a:spcBef>
              <a:spcAft>
                <a:spcPts val="300"/>
              </a:spcAft>
              <a:buClr>
                <a:srgbClr val="000066"/>
              </a:buClr>
              <a:buSzPct val="100000"/>
              <a:buFont typeface="Frutiger 55 Roman" pitchFamily="34" charset="0"/>
              <a:buChar char="–"/>
              <a:tabLst/>
              <a:defRPr sz="1800"/>
            </a:lvl7pPr>
            <a:lvl8pPr marL="2160588" marR="0" indent="-285750" algn="l" defTabSz="914400" rtl="0" eaLnBrk="1" fontAlgn="base" latinLnBrk="0" hangingPunct="1">
              <a:lnSpc>
                <a:spcPct val="100000"/>
              </a:lnSpc>
              <a:spcBef>
                <a:spcPts val="0"/>
              </a:spcBef>
              <a:spcAft>
                <a:spcPts val="300"/>
              </a:spcAft>
              <a:buClr>
                <a:srgbClr val="000066"/>
              </a:buClr>
              <a:buSzPct val="100000"/>
              <a:buFont typeface="Frutiger 55 Roman" pitchFamily="34" charset="0"/>
              <a:buChar char="–"/>
              <a:tabLst/>
              <a:defRPr sz="1800"/>
            </a:lvl8pPr>
            <a:lvl9pPr marL="2427288" marR="0" indent="-285750" algn="l" defTabSz="914400" rtl="0" eaLnBrk="1" fontAlgn="base" latinLnBrk="0" hangingPunct="1">
              <a:lnSpc>
                <a:spcPct val="100000"/>
              </a:lnSpc>
              <a:spcBef>
                <a:spcPts val="0"/>
              </a:spcBef>
              <a:spcAft>
                <a:spcPts val="300"/>
              </a:spcAft>
              <a:buClr>
                <a:srgbClr val="000066"/>
              </a:buClr>
              <a:buSzPct val="100000"/>
              <a:buFont typeface="Frutiger 55 Roman" pitchFamily="34" charset="0"/>
              <a:buChar char="–"/>
              <a:tabLst/>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226690" y="2085003"/>
            <a:ext cx="5537425" cy="4311034"/>
          </a:xfrm>
          <a:prstGeom prst="rect">
            <a:avLst/>
          </a:prstGeom>
        </p:spPr>
        <p:txBody>
          <a:bodyPr/>
          <a:lstStyle>
            <a:lvl1pPr>
              <a:defRPr sz="2000">
                <a:latin typeface="+mn-lt"/>
              </a:defRPr>
            </a:lvl1pPr>
            <a:lvl2pPr>
              <a:defRPr sz="2000">
                <a:latin typeface="+mn-lt"/>
              </a:defRPr>
            </a:lvl2pPr>
            <a:lvl3pPr>
              <a:defRPr sz="2000">
                <a:latin typeface="+mn-lt"/>
              </a:defRPr>
            </a:lvl3pPr>
            <a:lvl4pPr>
              <a:defRPr sz="2000">
                <a:latin typeface="+mn-lt"/>
              </a:defRPr>
            </a:lvl4pPr>
            <a:lvl5pPr>
              <a:defRPr sz="2000">
                <a:latin typeface="+mn-lt"/>
              </a:defRPr>
            </a:lvl5pPr>
            <a:lvl6pPr marL="1614488" marR="0" indent="-285750" algn="l" defTabSz="914400" rtl="0" eaLnBrk="1" fontAlgn="base" latinLnBrk="0" hangingPunct="1">
              <a:lnSpc>
                <a:spcPct val="100000"/>
              </a:lnSpc>
              <a:spcBef>
                <a:spcPts val="0"/>
              </a:spcBef>
              <a:spcAft>
                <a:spcPts val="300"/>
              </a:spcAft>
              <a:buClr>
                <a:srgbClr val="000066"/>
              </a:buClr>
              <a:buSzPct val="100000"/>
              <a:buFont typeface="Frutiger 55 Roman" pitchFamily="34" charset="0"/>
              <a:buChar char="–"/>
              <a:tabLst/>
              <a:defRPr sz="1800"/>
            </a:lvl6pPr>
            <a:lvl7pPr marL="1881188" marR="0" indent="-285750" algn="l" defTabSz="914400" rtl="0" eaLnBrk="1" fontAlgn="base" latinLnBrk="0" hangingPunct="1">
              <a:lnSpc>
                <a:spcPct val="100000"/>
              </a:lnSpc>
              <a:spcBef>
                <a:spcPts val="0"/>
              </a:spcBef>
              <a:spcAft>
                <a:spcPts val="300"/>
              </a:spcAft>
              <a:buClr>
                <a:srgbClr val="000066"/>
              </a:buClr>
              <a:buSzPct val="100000"/>
              <a:buFont typeface="Frutiger 55 Roman" pitchFamily="34" charset="0"/>
              <a:buChar char="–"/>
              <a:tabLst/>
              <a:defRPr sz="1800"/>
            </a:lvl7pPr>
            <a:lvl8pPr marL="2160588" marR="0" indent="-285750" algn="l" defTabSz="914400" rtl="0" eaLnBrk="1" fontAlgn="base" latinLnBrk="0" hangingPunct="1">
              <a:lnSpc>
                <a:spcPct val="100000"/>
              </a:lnSpc>
              <a:spcBef>
                <a:spcPts val="0"/>
              </a:spcBef>
              <a:spcAft>
                <a:spcPts val="300"/>
              </a:spcAft>
              <a:buClr>
                <a:srgbClr val="000066"/>
              </a:buClr>
              <a:buSzPct val="100000"/>
              <a:buFont typeface="Frutiger 55 Roman" pitchFamily="34" charset="0"/>
              <a:buChar char="–"/>
              <a:tabLst/>
              <a:defRPr sz="1800"/>
            </a:lvl8pPr>
            <a:lvl9pPr marL="2427288" marR="0" indent="-285750" algn="l" defTabSz="914400" rtl="0" eaLnBrk="1" fontAlgn="base" latinLnBrk="0" hangingPunct="1">
              <a:lnSpc>
                <a:spcPct val="100000"/>
              </a:lnSpc>
              <a:spcBef>
                <a:spcPts val="0"/>
              </a:spcBef>
              <a:spcAft>
                <a:spcPts val="300"/>
              </a:spcAft>
              <a:buClr>
                <a:srgbClr val="000066"/>
              </a:buClr>
              <a:buSzPct val="100000"/>
              <a:buFont typeface="Frutiger 55 Roman" pitchFamily="34" charset="0"/>
              <a:buChar char="–"/>
              <a:tabLst/>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3" name="Text Placeholder 13"/>
          <p:cNvSpPr>
            <a:spLocks noGrp="1"/>
          </p:cNvSpPr>
          <p:nvPr>
            <p:ph type="body" sz="quarter" idx="17"/>
          </p:nvPr>
        </p:nvSpPr>
        <p:spPr>
          <a:xfrm>
            <a:off x="407063" y="211138"/>
            <a:ext cx="10038187" cy="765814"/>
          </a:xfrm>
          <a:prstGeom prst="rect">
            <a:avLst/>
          </a:prstGeom>
        </p:spPr>
        <p:txBody>
          <a:bodyPr vert="horz" anchor="t"/>
          <a:lstStyle>
            <a:lvl1pPr marL="0" indent="0">
              <a:buNone/>
              <a:defRPr sz="2800" b="1"/>
            </a:lvl1pPr>
          </a:lstStyle>
          <a:p>
            <a:pPr lvl="0"/>
            <a:r>
              <a:rPr lang="en-US" smtClean="0"/>
              <a:t>Click to edit Master text styles</a:t>
            </a:r>
          </a:p>
        </p:txBody>
      </p:sp>
      <p:sp>
        <p:nvSpPr>
          <p:cNvPr id="14" name="Text Placeholder 15"/>
          <p:cNvSpPr>
            <a:spLocks noGrp="1"/>
          </p:cNvSpPr>
          <p:nvPr>
            <p:ph type="body" sz="quarter" idx="18"/>
          </p:nvPr>
        </p:nvSpPr>
        <p:spPr>
          <a:xfrm>
            <a:off x="407063" y="984980"/>
            <a:ext cx="11381495" cy="520700"/>
          </a:xfrm>
          <a:prstGeom prst="rect">
            <a:avLst/>
          </a:prstGeom>
        </p:spPr>
        <p:txBody>
          <a:bodyPr vert="horz"/>
          <a:lstStyle>
            <a:lvl1pPr marL="0" indent="0">
              <a:buNone/>
              <a:defRPr/>
            </a:lvl1pPr>
          </a:lstStyle>
          <a:p>
            <a:pPr lvl="0"/>
            <a:r>
              <a:rPr lang="en-US" smtClean="0"/>
              <a:t>Click to edit Master text styles</a:t>
            </a:r>
          </a:p>
        </p:txBody>
      </p:sp>
      <p:sp>
        <p:nvSpPr>
          <p:cNvPr id="6" name="Datumsplatzhalter 4"/>
          <p:cNvSpPr>
            <a:spLocks noGrp="1"/>
          </p:cNvSpPr>
          <p:nvPr>
            <p:ph type="dt" sz="half" idx="19"/>
          </p:nvPr>
        </p:nvSpPr>
        <p:spPr/>
        <p:txBody>
          <a:bodyPr/>
          <a:lstStyle>
            <a:lvl1pPr>
              <a:defRPr dirty="0" smtClean="0"/>
            </a:lvl1pPr>
          </a:lstStyle>
          <a:p>
            <a:pPr>
              <a:defRPr/>
            </a:pPr>
            <a:r>
              <a:rPr lang="en-US"/>
              <a:t>[Date]</a:t>
            </a:r>
          </a:p>
        </p:txBody>
      </p:sp>
      <p:sp>
        <p:nvSpPr>
          <p:cNvPr id="7" name="Fußzeilenplatzhalter 5"/>
          <p:cNvSpPr>
            <a:spLocks noGrp="1"/>
          </p:cNvSpPr>
          <p:nvPr>
            <p:ph type="ftr" sz="quarter" idx="20"/>
          </p:nvPr>
        </p:nvSpPr>
        <p:spPr>
          <a:xfrm>
            <a:off x="3260725" y="6565900"/>
            <a:ext cx="7385050" cy="139700"/>
          </a:xfrm>
          <a:prstGeom prst="rect">
            <a:avLst/>
          </a:prstGeom>
        </p:spPr>
        <p:txBody>
          <a:bodyPr/>
          <a:lstStyle>
            <a:lvl1pPr fontAlgn="auto">
              <a:spcBef>
                <a:spcPts val="0"/>
              </a:spcBef>
              <a:spcAft>
                <a:spcPts val="0"/>
              </a:spcAft>
              <a:defRPr dirty="0">
                <a:latin typeface="+mn-lt"/>
                <a:cs typeface="+mn-cs"/>
              </a:defRPr>
            </a:lvl1pPr>
          </a:lstStyle>
          <a:p>
            <a:pPr>
              <a:defRPr/>
            </a:pPr>
            <a:endParaRPr lang="en-US"/>
          </a:p>
        </p:txBody>
      </p:sp>
      <p:sp>
        <p:nvSpPr>
          <p:cNvPr id="8" name="Foliennummernplatzhalter 6"/>
          <p:cNvSpPr>
            <a:spLocks noGrp="1"/>
          </p:cNvSpPr>
          <p:nvPr>
            <p:ph type="sldNum" sz="quarter" idx="21"/>
          </p:nvPr>
        </p:nvSpPr>
        <p:spPr/>
        <p:txBody>
          <a:bodyPr/>
          <a:lstStyle>
            <a:lvl1pPr>
              <a:defRPr/>
            </a:lvl1pPr>
          </a:lstStyle>
          <a:p>
            <a:pPr>
              <a:defRPr/>
            </a:pPr>
            <a:fld id="{60F2F166-271E-4012-B850-B3FB36639714}" type="slidenum">
              <a:rPr lang="en-US"/>
              <a:pPr>
                <a:defRPr/>
              </a:pPr>
              <a:t>‹#›</a:t>
            </a:fld>
            <a:endParaRPr lang="en-US" dirty="0"/>
          </a:p>
        </p:txBody>
      </p:sp>
    </p:spTree>
  </p:cSld>
  <p:clrMapOvr>
    <a:masterClrMapping/>
  </p:clrMapOvr>
  <p:timing>
    <p:tnLst>
      <p:par>
        <p:cTn id="1" dur="indefinite" restart="never" nodeType="tmRoot"/>
      </p:par>
    </p:tnLst>
  </p:timing>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3" name="Text Placeholder 13"/>
          <p:cNvSpPr>
            <a:spLocks noGrp="1"/>
          </p:cNvSpPr>
          <p:nvPr>
            <p:ph type="body" sz="quarter" idx="17"/>
          </p:nvPr>
        </p:nvSpPr>
        <p:spPr>
          <a:xfrm>
            <a:off x="407063" y="211138"/>
            <a:ext cx="10038187" cy="765814"/>
          </a:xfrm>
          <a:prstGeom prst="rect">
            <a:avLst/>
          </a:prstGeom>
        </p:spPr>
        <p:txBody>
          <a:bodyPr vert="horz" anchor="t"/>
          <a:lstStyle>
            <a:lvl1pPr marL="0" indent="0">
              <a:buNone/>
              <a:defRPr sz="2800" b="1"/>
            </a:lvl1pPr>
          </a:lstStyle>
          <a:p>
            <a:pPr lvl="0"/>
            <a:r>
              <a:rPr lang="en-US" smtClean="0"/>
              <a:t>Click to edit Master text styles</a:t>
            </a:r>
          </a:p>
        </p:txBody>
      </p:sp>
      <p:sp>
        <p:nvSpPr>
          <p:cNvPr id="14" name="Text Placeholder 15"/>
          <p:cNvSpPr>
            <a:spLocks noGrp="1"/>
          </p:cNvSpPr>
          <p:nvPr>
            <p:ph type="body" sz="quarter" idx="18"/>
          </p:nvPr>
        </p:nvSpPr>
        <p:spPr>
          <a:xfrm>
            <a:off x="407063" y="984980"/>
            <a:ext cx="11381495" cy="520700"/>
          </a:xfrm>
          <a:prstGeom prst="rect">
            <a:avLst/>
          </a:prstGeom>
        </p:spPr>
        <p:txBody>
          <a:bodyPr vert="horz"/>
          <a:lstStyle>
            <a:lvl1pPr marL="0" indent="0">
              <a:buNone/>
              <a:defRPr/>
            </a:lvl1pPr>
          </a:lstStyle>
          <a:p>
            <a:pPr lvl="0"/>
            <a:r>
              <a:rPr lang="en-US" smtClean="0"/>
              <a:t>Click to edit Master text styles</a:t>
            </a:r>
          </a:p>
        </p:txBody>
      </p:sp>
      <p:sp>
        <p:nvSpPr>
          <p:cNvPr id="4" name="Datumsplatzhalter 2"/>
          <p:cNvSpPr>
            <a:spLocks noGrp="1"/>
          </p:cNvSpPr>
          <p:nvPr>
            <p:ph type="dt" sz="half" idx="19"/>
          </p:nvPr>
        </p:nvSpPr>
        <p:spPr/>
        <p:txBody>
          <a:bodyPr/>
          <a:lstStyle>
            <a:lvl1pPr>
              <a:defRPr dirty="0" smtClean="0"/>
            </a:lvl1pPr>
          </a:lstStyle>
          <a:p>
            <a:pPr>
              <a:defRPr/>
            </a:pPr>
            <a:r>
              <a:rPr lang="en-US"/>
              <a:t>[Date]</a:t>
            </a:r>
          </a:p>
        </p:txBody>
      </p:sp>
      <p:sp>
        <p:nvSpPr>
          <p:cNvPr id="5" name="Fußzeilenplatzhalter 3"/>
          <p:cNvSpPr>
            <a:spLocks noGrp="1"/>
          </p:cNvSpPr>
          <p:nvPr>
            <p:ph type="ftr" sz="quarter" idx="20"/>
          </p:nvPr>
        </p:nvSpPr>
        <p:spPr>
          <a:xfrm>
            <a:off x="3260725" y="6565900"/>
            <a:ext cx="7385050" cy="139700"/>
          </a:xfrm>
          <a:prstGeom prst="rect">
            <a:avLst/>
          </a:prstGeom>
        </p:spPr>
        <p:txBody>
          <a:bodyPr/>
          <a:lstStyle>
            <a:lvl1pPr fontAlgn="auto">
              <a:spcBef>
                <a:spcPts val="0"/>
              </a:spcBef>
              <a:spcAft>
                <a:spcPts val="0"/>
              </a:spcAft>
              <a:defRPr dirty="0">
                <a:latin typeface="+mn-lt"/>
                <a:cs typeface="+mn-cs"/>
              </a:defRPr>
            </a:lvl1pPr>
          </a:lstStyle>
          <a:p>
            <a:pPr>
              <a:defRPr/>
            </a:pPr>
            <a:endParaRPr lang="en-US"/>
          </a:p>
        </p:txBody>
      </p:sp>
      <p:sp>
        <p:nvSpPr>
          <p:cNvPr id="6" name="Foliennummernplatzhalter 4"/>
          <p:cNvSpPr>
            <a:spLocks noGrp="1"/>
          </p:cNvSpPr>
          <p:nvPr>
            <p:ph type="sldNum" sz="quarter" idx="21"/>
          </p:nvPr>
        </p:nvSpPr>
        <p:spPr/>
        <p:txBody>
          <a:bodyPr/>
          <a:lstStyle>
            <a:lvl1pPr>
              <a:defRPr/>
            </a:lvl1pPr>
          </a:lstStyle>
          <a:p>
            <a:pPr>
              <a:defRPr/>
            </a:pPr>
            <a:fld id="{442FE78A-4866-4689-A8FA-50A1EC14DAB2}" type="slidenum">
              <a:rPr lang="en-US"/>
              <a:pPr>
                <a:defRPr/>
              </a:pPr>
              <a:t>‹#›</a:t>
            </a:fld>
            <a:endParaRPr lang="en-US" dirty="0"/>
          </a:p>
        </p:txBody>
      </p:sp>
    </p:spTree>
  </p:cSld>
  <p:clrMapOvr>
    <a:masterClrMapping/>
  </p:clrMapOvr>
  <p:timing>
    <p:tnLst>
      <p:par>
        <p:cTn id="1" dur="indefinite" restart="never" nodeType="tmRoot"/>
      </p:par>
    </p:tnLst>
  </p:timing>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15161" y="2085002"/>
            <a:ext cx="11371974" cy="429674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12" name="Text Placeholder 13"/>
          <p:cNvSpPr>
            <a:spLocks noGrp="1"/>
          </p:cNvSpPr>
          <p:nvPr>
            <p:ph type="body" sz="quarter" idx="17"/>
          </p:nvPr>
        </p:nvSpPr>
        <p:spPr>
          <a:xfrm>
            <a:off x="407063" y="211138"/>
            <a:ext cx="10038187" cy="765814"/>
          </a:xfrm>
          <a:prstGeom prst="rect">
            <a:avLst/>
          </a:prstGeom>
        </p:spPr>
        <p:txBody>
          <a:bodyPr vert="horz" anchor="t"/>
          <a:lstStyle>
            <a:lvl1pPr marL="0" indent="0">
              <a:buNone/>
              <a:defRPr sz="2800" b="1"/>
            </a:lvl1pPr>
          </a:lstStyle>
          <a:p>
            <a:pPr lvl="0"/>
            <a:r>
              <a:rPr lang="en-US" smtClean="0"/>
              <a:t>Click to edit Master text styles</a:t>
            </a:r>
          </a:p>
        </p:txBody>
      </p:sp>
      <p:sp>
        <p:nvSpPr>
          <p:cNvPr id="13" name="Text Placeholder 15"/>
          <p:cNvSpPr>
            <a:spLocks noGrp="1"/>
          </p:cNvSpPr>
          <p:nvPr>
            <p:ph type="body" sz="quarter" idx="18"/>
          </p:nvPr>
        </p:nvSpPr>
        <p:spPr>
          <a:xfrm>
            <a:off x="407063" y="984980"/>
            <a:ext cx="11381495" cy="520700"/>
          </a:xfrm>
          <a:prstGeom prst="rect">
            <a:avLst/>
          </a:prstGeom>
        </p:spPr>
        <p:txBody>
          <a:bodyPr vert="horz"/>
          <a:lstStyle>
            <a:lvl1pPr marL="0" indent="0">
              <a:buNone/>
              <a:defRPr/>
            </a:lvl1pPr>
          </a:lstStyle>
          <a:p>
            <a:pPr lvl="0"/>
            <a:r>
              <a:rPr lang="en-US" smtClean="0"/>
              <a:t>Click to edit Master text styles</a:t>
            </a:r>
          </a:p>
        </p:txBody>
      </p:sp>
      <p:sp>
        <p:nvSpPr>
          <p:cNvPr id="5" name="Datumsplatzhalter 1"/>
          <p:cNvSpPr>
            <a:spLocks noGrp="1"/>
          </p:cNvSpPr>
          <p:nvPr>
            <p:ph type="dt" sz="half" idx="19"/>
          </p:nvPr>
        </p:nvSpPr>
        <p:spPr/>
        <p:txBody>
          <a:bodyPr/>
          <a:lstStyle>
            <a:lvl1pPr>
              <a:defRPr dirty="0" smtClean="0"/>
            </a:lvl1pPr>
          </a:lstStyle>
          <a:p>
            <a:pPr>
              <a:defRPr/>
            </a:pPr>
            <a:r>
              <a:rPr lang="en-US"/>
              <a:t>[Date]</a:t>
            </a:r>
          </a:p>
        </p:txBody>
      </p:sp>
      <p:sp>
        <p:nvSpPr>
          <p:cNvPr id="6" name="Fußzeilenplatzhalter 3"/>
          <p:cNvSpPr>
            <a:spLocks noGrp="1"/>
          </p:cNvSpPr>
          <p:nvPr>
            <p:ph type="ftr" sz="quarter" idx="20"/>
          </p:nvPr>
        </p:nvSpPr>
        <p:spPr>
          <a:xfrm>
            <a:off x="3260725" y="6565900"/>
            <a:ext cx="7385050" cy="139700"/>
          </a:xfrm>
          <a:prstGeom prst="rect">
            <a:avLst/>
          </a:prstGeom>
        </p:spPr>
        <p:txBody>
          <a:bodyPr/>
          <a:lstStyle>
            <a:lvl1pPr fontAlgn="auto">
              <a:spcBef>
                <a:spcPts val="0"/>
              </a:spcBef>
              <a:spcAft>
                <a:spcPts val="0"/>
              </a:spcAft>
              <a:defRPr dirty="0">
                <a:latin typeface="+mn-lt"/>
                <a:cs typeface="+mn-cs"/>
              </a:defRPr>
            </a:lvl1pPr>
          </a:lstStyle>
          <a:p>
            <a:pPr>
              <a:defRPr/>
            </a:pPr>
            <a:endParaRPr lang="en-US"/>
          </a:p>
        </p:txBody>
      </p:sp>
      <p:sp>
        <p:nvSpPr>
          <p:cNvPr id="7" name="Foliennummernplatzhalter 4"/>
          <p:cNvSpPr>
            <a:spLocks noGrp="1"/>
          </p:cNvSpPr>
          <p:nvPr>
            <p:ph type="sldNum" sz="quarter" idx="21"/>
          </p:nvPr>
        </p:nvSpPr>
        <p:spPr/>
        <p:txBody>
          <a:bodyPr/>
          <a:lstStyle>
            <a:lvl1pPr>
              <a:defRPr/>
            </a:lvl1pPr>
          </a:lstStyle>
          <a:p>
            <a:pPr>
              <a:defRPr/>
            </a:pPr>
            <a:fld id="{CE04A200-1CBB-43CA-B086-7DAE12E35411}" type="slidenum">
              <a:rPr lang="en-US"/>
              <a:pPr>
                <a:defRPr/>
              </a:pPr>
              <a:t>‹#›</a:t>
            </a:fld>
            <a:endParaRPr lang="en-US" dirty="0"/>
          </a:p>
        </p:txBody>
      </p:sp>
    </p:spTree>
  </p:cSld>
  <p:clrMapOvr>
    <a:masterClrMapping/>
  </p:clrMapOvr>
  <p:timing>
    <p:tnLst>
      <p:par>
        <p:cTn id="1" dur="indefinite" restart="never" nodeType="tmRoot"/>
      </p:par>
    </p:tnLst>
  </p:timing>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BLU">
    <p:bg>
      <p:bgRef idx="1001">
        <a:schemeClr val="bg1"/>
      </p:bgRef>
    </p:bg>
    <p:spTree>
      <p:nvGrpSpPr>
        <p:cNvPr id="1" name=""/>
        <p:cNvGrpSpPr/>
        <p:nvPr/>
      </p:nvGrpSpPr>
      <p:grpSpPr>
        <a:xfrm>
          <a:off x="0" y="0"/>
          <a:ext cx="0" cy="0"/>
          <a:chOff x="0" y="0"/>
          <a:chExt cx="0" cy="0"/>
        </a:xfrm>
      </p:grpSpPr>
      <p:sp>
        <p:nvSpPr>
          <p:cNvPr id="4" name="TextBox 3" descr="Copyright"/>
          <p:cNvSpPr txBox="1"/>
          <p:nvPr/>
        </p:nvSpPr>
        <p:spPr>
          <a:xfrm>
            <a:off x="180000" y="5231028"/>
            <a:ext cx="92333" cy="1158972"/>
          </a:xfrm>
          <a:prstGeom prst="rect">
            <a:avLst/>
          </a:prstGeom>
          <a:noFill/>
        </p:spPr>
        <p:txBody>
          <a:bodyPr vert="vert270" wrap="none" lIns="0" tIns="0" rIns="0" bIns="0">
            <a:spAutoFit/>
          </a:bodyPr>
          <a:lstStyle/>
          <a:p>
            <a:pPr fontAlgn="auto">
              <a:spcBef>
                <a:spcPts val="0"/>
              </a:spcBef>
              <a:spcAft>
                <a:spcPts val="0"/>
              </a:spcAft>
              <a:defRPr/>
            </a:pPr>
            <a:r>
              <a:rPr lang="en-US" sz="600" dirty="0">
                <a:latin typeface="+mn-lt"/>
                <a:cs typeface="+mn-cs"/>
              </a:rPr>
              <a:t>© Zurich Insurance Company Ltd</a:t>
            </a:r>
          </a:p>
        </p:txBody>
      </p:sp>
      <p:cxnSp>
        <p:nvCxnSpPr>
          <p:cNvPr id="1027" name="citextline"/>
          <p:cNvCxnSpPr>
            <a:cxnSpLocks noChangeShapeType="1"/>
          </p:cNvCxnSpPr>
          <p:nvPr/>
        </p:nvCxnSpPr>
        <p:spPr bwMode="auto">
          <a:xfrm>
            <a:off x="406400" y="6480175"/>
            <a:ext cx="11345863" cy="0"/>
          </a:xfrm>
          <a:prstGeom prst="line">
            <a:avLst/>
          </a:prstGeom>
          <a:noFill/>
          <a:ln w="12700" algn="ctr">
            <a:solidFill>
              <a:schemeClr val="tx1"/>
            </a:solidFill>
            <a:round/>
            <a:headEnd/>
            <a:tailEnd/>
          </a:ln>
        </p:spPr>
      </p:cxnSp>
      <p:sp>
        <p:nvSpPr>
          <p:cNvPr id="60424" name="Rectangle 8"/>
          <p:cNvSpPr>
            <a:spLocks noGrp="1" noChangeArrowheads="1"/>
          </p:cNvSpPr>
          <p:nvPr>
            <p:ph type="sldNum" sz="quarter" idx="4"/>
          </p:nvPr>
        </p:nvSpPr>
        <p:spPr bwMode="auto">
          <a:xfrm>
            <a:off x="11503025" y="6565900"/>
            <a:ext cx="263525" cy="149225"/>
          </a:xfrm>
          <a:prstGeom prst="rect">
            <a:avLst/>
          </a:prstGeom>
          <a:noFill/>
          <a:ln w="9525" algn="ctr">
            <a:noFill/>
            <a:miter lim="800000"/>
            <a:headEnd/>
            <a:tailEnd/>
          </a:ln>
          <a:effectLst/>
        </p:spPr>
        <p:txBody>
          <a:bodyPr vert="horz" wrap="square" lIns="0" tIns="0" rIns="0" bIns="0" numCol="1" anchor="b" anchorCtr="0" compatLnSpc="1">
            <a:prstTxWarp prst="textNoShape">
              <a:avLst/>
            </a:prstTxWarp>
          </a:bodyPr>
          <a:lstStyle>
            <a:lvl1pPr algn="r" fontAlgn="auto">
              <a:spcBef>
                <a:spcPts val="0"/>
              </a:spcBef>
              <a:spcAft>
                <a:spcPts val="0"/>
              </a:spcAft>
              <a:defRPr sz="900" smtClean="0">
                <a:latin typeface="Frutiger 55 Roman" pitchFamily="34" charset="0"/>
                <a:cs typeface="+mn-cs"/>
              </a:defRPr>
            </a:lvl1pPr>
          </a:lstStyle>
          <a:p>
            <a:pPr>
              <a:defRPr/>
            </a:pPr>
            <a:fld id="{47B94CD0-4FAC-4A5F-86CB-F1E2826AF3C0}" type="slidenum">
              <a:rPr lang="en-US"/>
              <a:pPr>
                <a:defRPr/>
              </a:pPr>
              <a:t>‹#›</a:t>
            </a:fld>
            <a:endParaRPr lang="en-US" dirty="0"/>
          </a:p>
        </p:txBody>
      </p:sp>
      <p:sp>
        <p:nvSpPr>
          <p:cNvPr id="2" name="ZConf"/>
          <p:cNvSpPr txBox="1"/>
          <p:nvPr/>
        </p:nvSpPr>
        <p:spPr>
          <a:xfrm>
            <a:off x="403225" y="6565900"/>
            <a:ext cx="1168400" cy="138113"/>
          </a:xfrm>
          <a:prstGeom prst="rect">
            <a:avLst/>
          </a:prstGeom>
          <a:noFill/>
        </p:spPr>
        <p:txBody>
          <a:bodyPr wrap="none" lIns="0" tIns="0" rIns="0" bIns="0">
            <a:spAutoFit/>
          </a:bodyPr>
          <a:lstStyle/>
          <a:p>
            <a:pPr fontAlgn="auto">
              <a:spcBef>
                <a:spcPts val="0"/>
              </a:spcBef>
              <a:spcAft>
                <a:spcPts val="0"/>
              </a:spcAft>
              <a:defRPr/>
            </a:pPr>
            <a:r>
              <a:rPr lang="de-DE" sz="900">
                <a:latin typeface="Frutiger 55 Roman"/>
                <a:cs typeface="+mn-cs"/>
              </a:rPr>
              <a:t>INTERNAL USE ONLY </a:t>
            </a:r>
            <a:endParaRPr lang="de-DE" sz="900" dirty="0">
              <a:latin typeface="Frutiger 55 Roman"/>
              <a:cs typeface="+mn-cs"/>
            </a:endParaRPr>
          </a:p>
        </p:txBody>
      </p:sp>
      <p:sp>
        <p:nvSpPr>
          <p:cNvPr id="6" name="Date Placeholder 5"/>
          <p:cNvSpPr>
            <a:spLocks noGrp="1"/>
          </p:cNvSpPr>
          <p:nvPr>
            <p:ph type="dt" sz="half" idx="2"/>
          </p:nvPr>
        </p:nvSpPr>
        <p:spPr>
          <a:xfrm>
            <a:off x="1571625" y="6565900"/>
            <a:ext cx="1081088" cy="152400"/>
          </a:xfrm>
          <a:prstGeom prst="rect">
            <a:avLst/>
          </a:prstGeom>
        </p:spPr>
        <p:txBody>
          <a:bodyPr vert="horz" lIns="0" tIns="0" rIns="0" bIns="0" rtlCol="0" anchor="t"/>
          <a:lstStyle>
            <a:lvl1pPr algn="l" fontAlgn="auto">
              <a:lnSpc>
                <a:spcPct val="100000"/>
              </a:lnSpc>
              <a:spcBef>
                <a:spcPts val="0"/>
              </a:spcBef>
              <a:spcAft>
                <a:spcPts val="0"/>
              </a:spcAft>
              <a:defRPr sz="900">
                <a:solidFill>
                  <a:srgbClr val="000066"/>
                </a:solidFill>
                <a:latin typeface="Frutiger 55 Roman"/>
                <a:cs typeface="+mn-cs"/>
              </a:defRPr>
            </a:lvl1pPr>
          </a:lstStyle>
          <a:p>
            <a:pPr>
              <a:defRPr/>
            </a:pPr>
            <a:endParaRPr lang="de-DE"/>
          </a:p>
        </p:txBody>
      </p:sp>
      <p:pic>
        <p:nvPicPr>
          <p:cNvPr id="1031" name="Z_EN_BLU"/>
          <p:cNvPicPr>
            <a:picLocks noChangeAspect="1"/>
          </p:cNvPicPr>
          <p:nvPr userDrawn="1">
            <p:custDataLst>
              <p:tags r:id="rId20"/>
            </p:custDataLst>
          </p:nvPr>
        </p:nvPicPr>
        <p:blipFill>
          <a:blip r:embed="rId21" cstate="print"/>
          <a:srcRect/>
          <a:stretch>
            <a:fillRect/>
          </a:stretch>
        </p:blipFill>
        <p:spPr bwMode="auto">
          <a:xfrm>
            <a:off x="10790238" y="301625"/>
            <a:ext cx="1135062" cy="6842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 id="2147483709" r:id="rId17"/>
    <p:sldLayoutId id="2147483710" r:id="rId18"/>
  </p:sldLayoutIdLst>
  <p:timing>
    <p:tnLst>
      <p:par>
        <p:cTn id="1" dur="indefinite" restart="never" nodeType="tmRoot"/>
      </p:par>
    </p:tnLst>
  </p:timing>
  <p:hf hdr="0" ftr="0"/>
  <p:txStyles>
    <p:titleStyle>
      <a:lvl1pPr algn="l" rtl="0" fontAlgn="base">
        <a:lnSpc>
          <a:spcPct val="90000"/>
        </a:lnSpc>
        <a:spcBef>
          <a:spcPct val="0"/>
        </a:spcBef>
        <a:spcAft>
          <a:spcPct val="0"/>
        </a:spcAft>
        <a:defRPr sz="2800" b="1">
          <a:solidFill>
            <a:srgbClr val="000066"/>
          </a:solidFill>
          <a:latin typeface="+mj-lt"/>
          <a:ea typeface="+mj-ea"/>
          <a:cs typeface="+mj-cs"/>
        </a:defRPr>
      </a:lvl1pPr>
      <a:lvl2pPr algn="l" rtl="0" fontAlgn="base">
        <a:lnSpc>
          <a:spcPct val="90000"/>
        </a:lnSpc>
        <a:spcBef>
          <a:spcPct val="0"/>
        </a:spcBef>
        <a:spcAft>
          <a:spcPct val="0"/>
        </a:spcAft>
        <a:defRPr sz="2800" b="1">
          <a:solidFill>
            <a:srgbClr val="000066"/>
          </a:solidFill>
          <a:latin typeface="Arial" charset="0"/>
        </a:defRPr>
      </a:lvl2pPr>
      <a:lvl3pPr algn="l" rtl="0" fontAlgn="base">
        <a:lnSpc>
          <a:spcPct val="90000"/>
        </a:lnSpc>
        <a:spcBef>
          <a:spcPct val="0"/>
        </a:spcBef>
        <a:spcAft>
          <a:spcPct val="0"/>
        </a:spcAft>
        <a:defRPr sz="2800" b="1">
          <a:solidFill>
            <a:srgbClr val="000066"/>
          </a:solidFill>
          <a:latin typeface="Arial" charset="0"/>
        </a:defRPr>
      </a:lvl3pPr>
      <a:lvl4pPr algn="l" rtl="0" fontAlgn="base">
        <a:lnSpc>
          <a:spcPct val="90000"/>
        </a:lnSpc>
        <a:spcBef>
          <a:spcPct val="0"/>
        </a:spcBef>
        <a:spcAft>
          <a:spcPct val="0"/>
        </a:spcAft>
        <a:defRPr sz="2800" b="1">
          <a:solidFill>
            <a:srgbClr val="000066"/>
          </a:solidFill>
          <a:latin typeface="Arial" charset="0"/>
        </a:defRPr>
      </a:lvl4pPr>
      <a:lvl5pPr algn="l" rtl="0" fontAlgn="base">
        <a:lnSpc>
          <a:spcPct val="90000"/>
        </a:lnSpc>
        <a:spcBef>
          <a:spcPct val="0"/>
        </a:spcBef>
        <a:spcAft>
          <a:spcPct val="0"/>
        </a:spcAft>
        <a:defRPr sz="2800" b="1">
          <a:solidFill>
            <a:srgbClr val="000066"/>
          </a:solidFill>
          <a:latin typeface="Arial" charset="0"/>
        </a:defRPr>
      </a:lvl5pPr>
      <a:lvl6pPr marL="457200" algn="l" rtl="0" eaLnBrk="1" fontAlgn="base" hangingPunct="1">
        <a:lnSpc>
          <a:spcPct val="90000"/>
        </a:lnSpc>
        <a:spcBef>
          <a:spcPct val="0"/>
        </a:spcBef>
        <a:spcAft>
          <a:spcPct val="0"/>
        </a:spcAft>
        <a:defRPr sz="2800" b="1">
          <a:solidFill>
            <a:srgbClr val="000066"/>
          </a:solidFill>
          <a:latin typeface="Frutiger 45 Light" pitchFamily="34" charset="0"/>
        </a:defRPr>
      </a:lvl6pPr>
      <a:lvl7pPr marL="914400" algn="l" rtl="0" eaLnBrk="1" fontAlgn="base" hangingPunct="1">
        <a:lnSpc>
          <a:spcPct val="90000"/>
        </a:lnSpc>
        <a:spcBef>
          <a:spcPct val="0"/>
        </a:spcBef>
        <a:spcAft>
          <a:spcPct val="0"/>
        </a:spcAft>
        <a:defRPr sz="2800" b="1">
          <a:solidFill>
            <a:srgbClr val="000066"/>
          </a:solidFill>
          <a:latin typeface="Frutiger 45 Light" pitchFamily="34" charset="0"/>
        </a:defRPr>
      </a:lvl7pPr>
      <a:lvl8pPr marL="1371600" algn="l" rtl="0" eaLnBrk="1" fontAlgn="base" hangingPunct="1">
        <a:lnSpc>
          <a:spcPct val="90000"/>
        </a:lnSpc>
        <a:spcBef>
          <a:spcPct val="0"/>
        </a:spcBef>
        <a:spcAft>
          <a:spcPct val="0"/>
        </a:spcAft>
        <a:defRPr sz="2800" b="1">
          <a:solidFill>
            <a:srgbClr val="000066"/>
          </a:solidFill>
          <a:latin typeface="Frutiger 45 Light" pitchFamily="34" charset="0"/>
        </a:defRPr>
      </a:lvl8pPr>
      <a:lvl9pPr marL="1828800" algn="l" rtl="0" eaLnBrk="1" fontAlgn="base" hangingPunct="1">
        <a:lnSpc>
          <a:spcPct val="90000"/>
        </a:lnSpc>
        <a:spcBef>
          <a:spcPct val="0"/>
        </a:spcBef>
        <a:spcAft>
          <a:spcPct val="0"/>
        </a:spcAft>
        <a:defRPr sz="2800" b="1">
          <a:solidFill>
            <a:srgbClr val="000066"/>
          </a:solidFill>
          <a:latin typeface="Frutiger 45 Light" pitchFamily="34" charset="0"/>
        </a:defRPr>
      </a:lvl9pPr>
    </p:titleStyle>
    <p:bodyStyle>
      <a:lvl1pPr marL="265113" indent="-265113" algn="l" rtl="0" fontAlgn="base">
        <a:spcBef>
          <a:spcPct val="0"/>
        </a:spcBef>
        <a:spcAft>
          <a:spcPts val="300"/>
        </a:spcAft>
        <a:buClr>
          <a:srgbClr val="000066"/>
        </a:buClr>
        <a:buSzPct val="120000"/>
        <a:buFont typeface="Symbol" pitchFamily="18" charset="2"/>
        <a:buChar char=""/>
        <a:defRPr sz="2000">
          <a:solidFill>
            <a:schemeClr val="tx1"/>
          </a:solidFill>
          <a:latin typeface="+mn-lt"/>
          <a:ea typeface="+mn-ea"/>
          <a:cs typeface="+mn-cs"/>
        </a:defRPr>
      </a:lvl1pPr>
      <a:lvl2pPr marL="539750" indent="-273050" algn="l" rtl="0" fontAlgn="base">
        <a:spcBef>
          <a:spcPct val="0"/>
        </a:spcBef>
        <a:spcAft>
          <a:spcPts val="300"/>
        </a:spcAft>
        <a:buClr>
          <a:srgbClr val="000066"/>
        </a:buClr>
        <a:buSzPct val="100000"/>
        <a:buFont typeface="Frutiger 55 Roman" pitchFamily="34" charset="0"/>
        <a:buChar char="–"/>
        <a:defRPr sz="2000">
          <a:solidFill>
            <a:schemeClr val="tx1"/>
          </a:solidFill>
          <a:latin typeface="+mn-lt"/>
        </a:defRPr>
      </a:lvl2pPr>
      <a:lvl3pPr marL="806450" indent="-265113" algn="l" rtl="0" fontAlgn="base">
        <a:spcBef>
          <a:spcPct val="0"/>
        </a:spcBef>
        <a:spcAft>
          <a:spcPts val="300"/>
        </a:spcAft>
        <a:buClr>
          <a:srgbClr val="000066"/>
        </a:buClr>
        <a:buSzPct val="100000"/>
        <a:buFont typeface="Frutiger 55 Roman" pitchFamily="34" charset="0"/>
        <a:buChar char="–"/>
        <a:defRPr sz="2000">
          <a:solidFill>
            <a:schemeClr val="tx1"/>
          </a:solidFill>
          <a:latin typeface="Frutiger 55 Roman" pitchFamily="34" charset="0"/>
        </a:defRPr>
      </a:lvl3pPr>
      <a:lvl4pPr marL="1073150" indent="-265113" algn="l" rtl="0" fontAlgn="base">
        <a:spcBef>
          <a:spcPct val="0"/>
        </a:spcBef>
        <a:spcAft>
          <a:spcPts val="300"/>
        </a:spcAft>
        <a:buClr>
          <a:srgbClr val="000066"/>
        </a:buClr>
        <a:buSzPct val="100000"/>
        <a:buFont typeface="Frutiger 55 Roman" pitchFamily="34" charset="0"/>
        <a:buChar char="–"/>
        <a:defRPr sz="2000">
          <a:solidFill>
            <a:schemeClr val="tx1"/>
          </a:solidFill>
          <a:latin typeface="Frutiger 55 Roman" pitchFamily="34" charset="0"/>
        </a:defRPr>
      </a:lvl4pPr>
      <a:lvl5pPr marL="1360488" indent="-285750" algn="l" rtl="0" fontAlgn="base">
        <a:spcBef>
          <a:spcPct val="0"/>
        </a:spcBef>
        <a:spcAft>
          <a:spcPts val="300"/>
        </a:spcAft>
        <a:buClr>
          <a:srgbClr val="000066"/>
        </a:buClr>
        <a:buSzPct val="100000"/>
        <a:buFont typeface="Frutiger 55 Roman" pitchFamily="34" charset="0"/>
        <a:buChar char="–"/>
        <a:defRPr sz="2000">
          <a:solidFill>
            <a:schemeClr val="tx1"/>
          </a:solidFill>
          <a:latin typeface="Frutiger 55 Roman" pitchFamily="34" charset="0"/>
        </a:defRPr>
      </a:lvl5pPr>
      <a:lvl6pPr marL="1614488" indent="-285750" algn="l" rtl="0" eaLnBrk="1" fontAlgn="base" hangingPunct="1">
        <a:spcBef>
          <a:spcPts val="0"/>
        </a:spcBef>
        <a:spcAft>
          <a:spcPts val="300"/>
        </a:spcAft>
        <a:buClr>
          <a:srgbClr val="000066"/>
        </a:buClr>
        <a:buSzPct val="100000"/>
        <a:buFont typeface="Frutiger 55 Roman" pitchFamily="34" charset="0"/>
        <a:buChar char="–"/>
        <a:defRPr sz="1800" baseline="0">
          <a:solidFill>
            <a:schemeClr val="tx1"/>
          </a:solidFill>
          <a:latin typeface="+mj-lt"/>
        </a:defRPr>
      </a:lvl6pPr>
      <a:lvl7pPr marL="1881188" indent="-285750" algn="l" rtl="0" eaLnBrk="1" fontAlgn="base" hangingPunct="1">
        <a:spcBef>
          <a:spcPts val="0"/>
        </a:spcBef>
        <a:spcAft>
          <a:spcPts val="300"/>
        </a:spcAft>
        <a:buClr>
          <a:srgbClr val="000066"/>
        </a:buClr>
        <a:buSzPct val="100000"/>
        <a:buFont typeface="Frutiger 55 Roman" pitchFamily="34" charset="0"/>
        <a:buChar char="–"/>
        <a:defRPr sz="1800" baseline="0">
          <a:solidFill>
            <a:schemeClr val="tx1"/>
          </a:solidFill>
          <a:latin typeface="+mj-lt"/>
        </a:defRPr>
      </a:lvl7pPr>
      <a:lvl8pPr marL="2160588" indent="-285750" algn="l" rtl="0" eaLnBrk="1" fontAlgn="base" hangingPunct="1">
        <a:spcBef>
          <a:spcPts val="0"/>
        </a:spcBef>
        <a:spcAft>
          <a:spcPts val="300"/>
        </a:spcAft>
        <a:buClr>
          <a:srgbClr val="000066"/>
        </a:buClr>
        <a:buSzPct val="100000"/>
        <a:buFont typeface="Frutiger 55 Roman" pitchFamily="34" charset="0"/>
        <a:buChar char="–"/>
        <a:defRPr sz="1600" baseline="0">
          <a:solidFill>
            <a:schemeClr val="tx1"/>
          </a:solidFill>
          <a:latin typeface="+mj-lt"/>
        </a:defRPr>
      </a:lvl8pPr>
      <a:lvl9pPr marL="2427288" indent="-285750" algn="l" rtl="0" eaLnBrk="1" fontAlgn="base" hangingPunct="1">
        <a:spcBef>
          <a:spcPts val="0"/>
        </a:spcBef>
        <a:spcAft>
          <a:spcPts val="300"/>
        </a:spcAft>
        <a:buClr>
          <a:srgbClr val="000066"/>
        </a:buClr>
        <a:buSzPct val="100000"/>
        <a:buFont typeface="Frutiger 55 Roman" pitchFamily="34" charset="0"/>
        <a:buChar char="–"/>
        <a:defRPr sz="1600" baseline="0">
          <a:solidFill>
            <a:schemeClr val="tx1"/>
          </a:solidFill>
          <a:latin typeface="+mj-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92" r:id="rId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309" y="365126"/>
            <a:ext cx="10516970" cy="1325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IE" altLang="en-US" smtClean="0"/>
          </a:p>
        </p:txBody>
      </p:sp>
      <p:sp>
        <p:nvSpPr>
          <p:cNvPr id="3" name="Text Placeholder 2"/>
          <p:cNvSpPr>
            <a:spLocks noGrp="1"/>
          </p:cNvSpPr>
          <p:nvPr>
            <p:ph type="body" idx="1"/>
          </p:nvPr>
        </p:nvSpPr>
        <p:spPr>
          <a:xfrm>
            <a:off x="838309" y="1825625"/>
            <a:ext cx="1051697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2"/>
          </p:nvPr>
        </p:nvSpPr>
        <p:spPr>
          <a:xfrm>
            <a:off x="838309" y="6356351"/>
            <a:ext cx="2743557"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eaLnBrk="0" hangingPunct="0">
              <a:defRPr/>
            </a:pPr>
            <a:endParaRPr lang="en-US">
              <a:solidFill>
                <a:prstClr val="black">
                  <a:tint val="75000"/>
                </a:prstClr>
              </a:solidFill>
              <a:latin typeface="Tahoma" pitchFamily="34" charset="0"/>
              <a:ea typeface="ヒラギノ角ゴ Pro W3" pitchFamily="48" charset="-128"/>
              <a:cs typeface="+mn-cs"/>
            </a:endParaRPr>
          </a:p>
        </p:txBody>
      </p:sp>
      <p:sp>
        <p:nvSpPr>
          <p:cNvPr id="5" name="Footer Placeholder 4"/>
          <p:cNvSpPr>
            <a:spLocks noGrp="1"/>
          </p:cNvSpPr>
          <p:nvPr>
            <p:ph type="ftr" sz="quarter" idx="3"/>
          </p:nvPr>
        </p:nvSpPr>
        <p:spPr>
          <a:xfrm>
            <a:off x="4039126" y="6356351"/>
            <a:ext cx="4115336"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eaLnBrk="0" hangingPunct="0">
              <a:defRPr/>
            </a:pPr>
            <a:endParaRPr lang="en-US">
              <a:solidFill>
                <a:prstClr val="black">
                  <a:tint val="75000"/>
                </a:prstClr>
              </a:solidFill>
              <a:latin typeface="Tahoma" pitchFamily="34" charset="0"/>
              <a:ea typeface="ヒラギノ角ゴ Pro W3" pitchFamily="48" charset="-128"/>
              <a:cs typeface="+mn-cs"/>
            </a:endParaRPr>
          </a:p>
        </p:txBody>
      </p:sp>
      <p:sp>
        <p:nvSpPr>
          <p:cNvPr id="6" name="Slide Number Placeholder 5"/>
          <p:cNvSpPr>
            <a:spLocks noGrp="1"/>
          </p:cNvSpPr>
          <p:nvPr>
            <p:ph type="sldNum" sz="quarter" idx="4"/>
          </p:nvPr>
        </p:nvSpPr>
        <p:spPr>
          <a:xfrm>
            <a:off x="8611722" y="6356351"/>
            <a:ext cx="2743557"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898989"/>
                </a:solidFill>
              </a:defRPr>
            </a:lvl1pPr>
          </a:lstStyle>
          <a:p>
            <a:pPr eaLnBrk="0" hangingPunct="0"/>
            <a:fld id="{F2A2C300-0A50-4364-867B-8B029A385BE9}" type="slidenum">
              <a:rPr lang="en-US" altLang="en-US" smtClean="0">
                <a:latin typeface="Tahoma" pitchFamily="34" charset="0"/>
                <a:ea typeface="ヒラギノ角ゴ Pro W3" pitchFamily="48" charset="-128"/>
                <a:cs typeface="+mn-cs"/>
              </a:rPr>
              <a:pPr eaLnBrk="0" hangingPunct="0"/>
              <a:t>‹#›</a:t>
            </a:fld>
            <a:endParaRPr lang="en-US" altLang="en-US" smtClean="0">
              <a:latin typeface="Tahoma" pitchFamily="34" charset="0"/>
              <a:ea typeface="ヒラギノ角ゴ Pro W3" pitchFamily="48" charset="-128"/>
              <a:cs typeface="+mn-cs"/>
            </a:endParaRPr>
          </a:p>
        </p:txBody>
      </p:sp>
    </p:spTree>
    <p:extLst>
      <p:ext uri="{BB962C8B-B14F-4D97-AF65-F5344CB8AC3E}">
        <p14:creationId xmlns:p14="http://schemas.microsoft.com/office/powerpoint/2010/main" xmlns="" val="94156420"/>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l" defTabSz="685800" rtl="0" fontAlgn="base">
        <a:lnSpc>
          <a:spcPct val="90000"/>
        </a:lnSpc>
        <a:spcBef>
          <a:spcPct val="0"/>
        </a:spcBef>
        <a:spcAft>
          <a:spcPct val="0"/>
        </a:spcAft>
        <a:defRPr sz="3300" kern="1200">
          <a:solidFill>
            <a:schemeClr val="tx1"/>
          </a:solidFill>
          <a:latin typeface="+mj-lt"/>
          <a:ea typeface="+mj-ea"/>
          <a:cs typeface="+mj-cs"/>
        </a:defRPr>
      </a:lvl1pPr>
      <a:lvl2pPr algn="l" defTabSz="685800" rtl="0" fontAlgn="base">
        <a:lnSpc>
          <a:spcPct val="90000"/>
        </a:lnSpc>
        <a:spcBef>
          <a:spcPct val="0"/>
        </a:spcBef>
        <a:spcAft>
          <a:spcPct val="0"/>
        </a:spcAft>
        <a:defRPr sz="3300">
          <a:solidFill>
            <a:schemeClr val="tx1"/>
          </a:solidFill>
          <a:latin typeface="Calibri Light" pitchFamily="34" charset="0"/>
        </a:defRPr>
      </a:lvl2pPr>
      <a:lvl3pPr algn="l" defTabSz="685800" rtl="0" fontAlgn="base">
        <a:lnSpc>
          <a:spcPct val="90000"/>
        </a:lnSpc>
        <a:spcBef>
          <a:spcPct val="0"/>
        </a:spcBef>
        <a:spcAft>
          <a:spcPct val="0"/>
        </a:spcAft>
        <a:defRPr sz="3300">
          <a:solidFill>
            <a:schemeClr val="tx1"/>
          </a:solidFill>
          <a:latin typeface="Calibri Light" pitchFamily="34" charset="0"/>
        </a:defRPr>
      </a:lvl3pPr>
      <a:lvl4pPr algn="l" defTabSz="685800" rtl="0" fontAlgn="base">
        <a:lnSpc>
          <a:spcPct val="90000"/>
        </a:lnSpc>
        <a:spcBef>
          <a:spcPct val="0"/>
        </a:spcBef>
        <a:spcAft>
          <a:spcPct val="0"/>
        </a:spcAft>
        <a:defRPr sz="3300">
          <a:solidFill>
            <a:schemeClr val="tx1"/>
          </a:solidFill>
          <a:latin typeface="Calibri Light" pitchFamily="34" charset="0"/>
        </a:defRPr>
      </a:lvl4pPr>
      <a:lvl5pPr algn="l" defTabSz="685800" rtl="0" fontAlgn="base">
        <a:lnSpc>
          <a:spcPct val="90000"/>
        </a:lnSpc>
        <a:spcBef>
          <a:spcPct val="0"/>
        </a:spcBef>
        <a:spcAft>
          <a:spcPct val="0"/>
        </a:spcAft>
        <a:defRPr sz="3300">
          <a:solidFill>
            <a:schemeClr val="tx1"/>
          </a:solidFill>
          <a:latin typeface="Calibri Light" pitchFamily="34" charset="0"/>
        </a:defRPr>
      </a:lvl5pPr>
      <a:lvl6pPr marL="457200" algn="l" defTabSz="685800" rtl="0" fontAlgn="base">
        <a:lnSpc>
          <a:spcPct val="90000"/>
        </a:lnSpc>
        <a:spcBef>
          <a:spcPct val="0"/>
        </a:spcBef>
        <a:spcAft>
          <a:spcPct val="0"/>
        </a:spcAft>
        <a:defRPr sz="3300">
          <a:solidFill>
            <a:schemeClr val="tx1"/>
          </a:solidFill>
          <a:latin typeface="Calibri Light" pitchFamily="34" charset="0"/>
        </a:defRPr>
      </a:lvl6pPr>
      <a:lvl7pPr marL="914400" algn="l" defTabSz="685800" rtl="0" fontAlgn="base">
        <a:lnSpc>
          <a:spcPct val="90000"/>
        </a:lnSpc>
        <a:spcBef>
          <a:spcPct val="0"/>
        </a:spcBef>
        <a:spcAft>
          <a:spcPct val="0"/>
        </a:spcAft>
        <a:defRPr sz="3300">
          <a:solidFill>
            <a:schemeClr val="tx1"/>
          </a:solidFill>
          <a:latin typeface="Calibri Light" pitchFamily="34" charset="0"/>
        </a:defRPr>
      </a:lvl7pPr>
      <a:lvl8pPr marL="1371600" algn="l" defTabSz="685800" rtl="0" fontAlgn="base">
        <a:lnSpc>
          <a:spcPct val="90000"/>
        </a:lnSpc>
        <a:spcBef>
          <a:spcPct val="0"/>
        </a:spcBef>
        <a:spcAft>
          <a:spcPct val="0"/>
        </a:spcAft>
        <a:defRPr sz="3300">
          <a:solidFill>
            <a:schemeClr val="tx1"/>
          </a:solidFill>
          <a:latin typeface="Calibri Light" pitchFamily="34" charset="0"/>
        </a:defRPr>
      </a:lvl8pPr>
      <a:lvl9pPr marL="1828800" algn="l" defTabSz="685800" rtl="0" fontAlgn="base">
        <a:lnSpc>
          <a:spcPct val="90000"/>
        </a:lnSpc>
        <a:spcBef>
          <a:spcPct val="0"/>
        </a:spcBef>
        <a:spcAft>
          <a:spcPct val="0"/>
        </a:spcAft>
        <a:defRPr sz="3300">
          <a:solidFill>
            <a:schemeClr val="tx1"/>
          </a:solidFill>
          <a:latin typeface="Calibri Light" pitchFamily="34" charset="0"/>
        </a:defRPr>
      </a:lvl9pPr>
    </p:titleStyle>
    <p:bodyStyle>
      <a:lvl1pPr marL="171450" indent="-171450" algn="l" defTabSz="685800" rtl="0" fontAlgn="base">
        <a:lnSpc>
          <a:spcPct val="90000"/>
        </a:lnSpc>
        <a:spcBef>
          <a:spcPts val="750"/>
        </a:spcBef>
        <a:spcAft>
          <a:spcPct val="0"/>
        </a:spcAft>
        <a:buFont typeface="Arial" charset="0"/>
        <a:buChar char="•"/>
        <a:defRPr sz="2100" kern="1200">
          <a:solidFill>
            <a:schemeClr val="tx1"/>
          </a:solidFill>
          <a:latin typeface="+mn-lt"/>
          <a:ea typeface="+mn-ea"/>
          <a:cs typeface="+mn-cs"/>
        </a:defRPr>
      </a:lvl1pPr>
      <a:lvl2pPr marL="514350" indent="-171450" algn="l" defTabSz="685800" rtl="0" fontAlgn="base">
        <a:lnSpc>
          <a:spcPct val="90000"/>
        </a:lnSpc>
        <a:spcBef>
          <a:spcPts val="375"/>
        </a:spcBef>
        <a:spcAft>
          <a:spcPct val="0"/>
        </a:spcAft>
        <a:buFont typeface="Arial" charset="0"/>
        <a:buChar char="•"/>
        <a:defRPr kern="1200">
          <a:solidFill>
            <a:schemeClr val="tx1"/>
          </a:solidFill>
          <a:latin typeface="+mn-lt"/>
          <a:ea typeface="+mn-ea"/>
          <a:cs typeface="+mn-cs"/>
        </a:defRPr>
      </a:lvl2pPr>
      <a:lvl3pPr marL="857250" indent="-171450" algn="l" defTabSz="685800" rtl="0" fontAlgn="base">
        <a:lnSpc>
          <a:spcPct val="90000"/>
        </a:lnSpc>
        <a:spcBef>
          <a:spcPts val="375"/>
        </a:spcBef>
        <a:spcAft>
          <a:spcPct val="0"/>
        </a:spcAft>
        <a:buFont typeface="Arial" charset="0"/>
        <a:buChar char="•"/>
        <a:defRPr sz="1500" kern="1200">
          <a:solidFill>
            <a:schemeClr val="tx1"/>
          </a:solidFill>
          <a:latin typeface="+mn-lt"/>
          <a:ea typeface="+mn-ea"/>
          <a:cs typeface="+mn-cs"/>
        </a:defRPr>
      </a:lvl3pPr>
      <a:lvl4pPr marL="1200150" indent="-171450" algn="l" defTabSz="685800" rtl="0" fontAlgn="base">
        <a:lnSpc>
          <a:spcPct val="90000"/>
        </a:lnSpc>
        <a:spcBef>
          <a:spcPts val="375"/>
        </a:spcBef>
        <a:spcAft>
          <a:spcPct val="0"/>
        </a:spcAft>
        <a:buFont typeface="Arial" charset="0"/>
        <a:buChar char="•"/>
        <a:defRPr sz="1300" kern="1200">
          <a:solidFill>
            <a:schemeClr val="tx1"/>
          </a:solidFill>
          <a:latin typeface="+mn-lt"/>
          <a:ea typeface="+mn-ea"/>
          <a:cs typeface="+mn-cs"/>
        </a:defRPr>
      </a:lvl4pPr>
      <a:lvl5pPr marL="1543050" indent="-171450" algn="l" defTabSz="685800" rtl="0" fontAlgn="base">
        <a:lnSpc>
          <a:spcPct val="90000"/>
        </a:lnSpc>
        <a:spcBef>
          <a:spcPts val="375"/>
        </a:spcBef>
        <a:spcAft>
          <a:spcPct val="0"/>
        </a:spcAft>
        <a:buFont typeface="Arial"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11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6.xml"/></Relationships>
</file>

<file path=ppt/slides/_rels/slide11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6.xml"/></Relationships>
</file>

<file path=ppt/slides/_rels/slide11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7.xml"/></Relationships>
</file>

<file path=ppt/slides/_rels/slide1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1.xml"/></Relationships>
</file>

<file path=ppt/slides/_rels/slide4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3" Type="http://schemas.openxmlformats.org/officeDocument/2006/relationships/image" Target="../media/image9.wmf"/><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12.gif"/><Relationship Id="rId5" Type="http://schemas.openxmlformats.org/officeDocument/2006/relationships/image" Target="../media/image11.png"/><Relationship Id="rId4" Type="http://schemas.openxmlformats.org/officeDocument/2006/relationships/image" Target="../media/image10.wmf"/></Relationships>
</file>

<file path=ppt/slides/_rels/slide4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hyperlink" Target="mailto:mjudge@cmcc.ie" TargetMode="External"/><Relationship Id="rId2" Type="http://schemas.openxmlformats.org/officeDocument/2006/relationships/hyperlink" Target="mailto:ccarey@cmcc.ie" TargetMode="External"/><Relationship Id="rId1" Type="http://schemas.openxmlformats.org/officeDocument/2006/relationships/slideLayout" Target="../slideLayouts/slideLayout21.xml"/><Relationship Id="rId4" Type="http://schemas.openxmlformats.org/officeDocument/2006/relationships/hyperlink" Target="http://www.cmcc.ie/" TargetMode="External"/></Relationships>
</file>

<file path=ppt/slides/_rels/slide7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2.xml"/><Relationship Id="rId5" Type="http://schemas.openxmlformats.org/officeDocument/2006/relationships/image" Target="../media/image26.png"/><Relationship Id="rId4" Type="http://schemas.openxmlformats.org/officeDocument/2006/relationships/image" Target="../media/image25.png"/></Relationships>
</file>

<file path=ppt/slides/_rels/slide7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8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30.jpeg"/></Relationships>
</file>

<file path=ppt/slides/_rels/slide8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4.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14.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p:cNvPicPr>
            <a:picLocks noGrp="1" noChangeAspect="1" noChangeArrowheads="1"/>
          </p:cNvPicPr>
          <p:nvPr>
            <p:ph type="ctrTitle"/>
          </p:nvPr>
        </p:nvPicPr>
        <p:blipFill>
          <a:blip r:embed="rId2" cstate="print">
            <a:extLst>
              <a:ext uri="{28A0092B-C50C-407E-A947-70E740481C1C}">
                <a14:useLocalDpi xmlns:a14="http://schemas.microsoft.com/office/drawing/2010/main" xmlns="" val="0"/>
              </a:ext>
            </a:extLst>
          </a:blip>
          <a:srcRect/>
          <a:stretch>
            <a:fillRect/>
          </a:stretch>
        </p:blipFill>
        <p:spPr>
          <a:xfrm>
            <a:off x="143952" y="1412878"/>
            <a:ext cx="11905684" cy="1439863"/>
          </a:xfrm>
          <a:noFill/>
        </p:spPr>
      </p:pic>
      <p:sp>
        <p:nvSpPr>
          <p:cNvPr id="209922" name="Rectangle 2"/>
          <p:cNvSpPr>
            <a:spLocks noGrp="1" noChangeArrowheads="1"/>
          </p:cNvSpPr>
          <p:nvPr>
            <p:ph type="subTitle" idx="1"/>
          </p:nvPr>
        </p:nvSpPr>
        <p:spPr>
          <a:xfrm>
            <a:off x="1678736" y="3141663"/>
            <a:ext cx="8535512" cy="1752600"/>
          </a:xfrm>
        </p:spPr>
        <p:txBody>
          <a:bodyPr>
            <a:normAutofit/>
          </a:bodyPr>
          <a:lstStyle/>
          <a:p>
            <a:pPr fontAlgn="auto">
              <a:lnSpc>
                <a:spcPct val="80000"/>
              </a:lnSpc>
              <a:spcAft>
                <a:spcPts val="0"/>
              </a:spcAft>
              <a:buFont typeface="Arial" panose="020B0604020202020204" pitchFamily="34" charset="0"/>
              <a:buNone/>
              <a:defRPr/>
            </a:pPr>
            <a:endParaRPr lang="en-IE" dirty="0" smtClean="0"/>
          </a:p>
          <a:p>
            <a:pPr fontAlgn="auto">
              <a:lnSpc>
                <a:spcPct val="80000"/>
              </a:lnSpc>
              <a:spcAft>
                <a:spcPts val="0"/>
              </a:spcAft>
              <a:buFont typeface="Arial" panose="020B0604020202020204" pitchFamily="34" charset="0"/>
              <a:buNone/>
              <a:defRPr/>
            </a:pPr>
            <a:r>
              <a:rPr lang="en-IE" sz="2800" b="1" dirty="0" smtClean="0"/>
              <a:t>Galway Solicitors Bar Association Presentation</a:t>
            </a:r>
            <a:endParaRPr lang="en-IE" sz="2800" b="1" dirty="0"/>
          </a:p>
          <a:p>
            <a:pPr fontAlgn="auto">
              <a:lnSpc>
                <a:spcPct val="80000"/>
              </a:lnSpc>
              <a:spcAft>
                <a:spcPts val="0"/>
              </a:spcAft>
              <a:buFont typeface="Arial" panose="020B0604020202020204" pitchFamily="34" charset="0"/>
              <a:buNone/>
              <a:defRPr/>
            </a:pPr>
            <a:endParaRPr lang="en-IE" b="1" dirty="0" smtClean="0"/>
          </a:p>
          <a:p>
            <a:pPr fontAlgn="auto">
              <a:lnSpc>
                <a:spcPct val="80000"/>
              </a:lnSpc>
              <a:spcAft>
                <a:spcPts val="0"/>
              </a:spcAft>
              <a:buFont typeface="Arial" panose="020B0604020202020204" pitchFamily="34" charset="0"/>
              <a:buNone/>
              <a:defRPr/>
            </a:pPr>
            <a:r>
              <a:rPr lang="en-IE" sz="2800" b="1" dirty="0" smtClean="0"/>
              <a:t>8</a:t>
            </a:r>
            <a:r>
              <a:rPr lang="en-IE" sz="2800" b="1" baseline="30000" dirty="0" smtClean="0"/>
              <a:t>th</a:t>
            </a:r>
            <a:r>
              <a:rPr lang="en-IE" sz="2800" b="1" dirty="0" smtClean="0"/>
              <a:t> June, 2018</a:t>
            </a:r>
            <a:endParaRPr lang="en-US" sz="2800" b="1" dirty="0" smtClean="0"/>
          </a:p>
        </p:txBody>
      </p:sp>
    </p:spTree>
    <p:extLst>
      <p:ext uri="{BB962C8B-B14F-4D97-AF65-F5344CB8AC3E}">
        <p14:creationId xmlns:p14="http://schemas.microsoft.com/office/powerpoint/2010/main" xmlns="" val="862375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2"/>
          <p:cNvSpPr>
            <a:spLocks noGrp="1" noChangeArrowheads="1"/>
          </p:cNvSpPr>
          <p:nvPr>
            <p:ph type="title" idx="4294967295"/>
          </p:nvPr>
        </p:nvSpPr>
        <p:spPr bwMode="auto">
          <a:xfrm>
            <a:off x="330200" y="290513"/>
            <a:ext cx="10337800" cy="563562"/>
          </a:xfrm>
          <a:prstGeom prst="rect">
            <a:avLst/>
          </a:prstGeom>
          <a:solidFill>
            <a:srgbClr val="FFFFFF"/>
          </a:solidFill>
          <a:ln>
            <a:miter lim="800000"/>
            <a:headEnd/>
            <a:tailEnd/>
          </a:ln>
        </p:spPr>
        <p:txBody>
          <a:bodyPr/>
          <a:lstStyle/>
          <a:p>
            <a:r>
              <a:rPr lang="en-IE" smtClean="0"/>
              <a:t>Agenda</a:t>
            </a:r>
            <a:endParaRPr lang="en-GB" smtClean="0"/>
          </a:p>
        </p:txBody>
      </p:sp>
      <p:sp>
        <p:nvSpPr>
          <p:cNvPr id="114690" name="Rectangle 3"/>
          <p:cNvSpPr>
            <a:spLocks noGrp="1" noChangeArrowheads="1"/>
          </p:cNvSpPr>
          <p:nvPr>
            <p:ph type="body" idx="4294967295"/>
          </p:nvPr>
        </p:nvSpPr>
        <p:spPr bwMode="auto">
          <a:xfrm>
            <a:off x="425450" y="1604963"/>
            <a:ext cx="10352088" cy="3465512"/>
          </a:xfrm>
          <a:prstGeom prst="rect">
            <a:avLst/>
          </a:prstGeom>
          <a:solidFill>
            <a:srgbClr val="FFFFFF"/>
          </a:solidFill>
          <a:ln>
            <a:miter lim="800000"/>
            <a:headEnd/>
            <a:tailEnd/>
          </a:ln>
        </p:spPr>
        <p:txBody>
          <a:bodyPr/>
          <a:lstStyle/>
          <a:p>
            <a:r>
              <a:rPr lang="en-IE" smtClean="0"/>
              <a:t>Life Cover – Death Claims</a:t>
            </a:r>
          </a:p>
          <a:p>
            <a:endParaRPr lang="en-IE" smtClean="0"/>
          </a:p>
          <a:p>
            <a:r>
              <a:rPr lang="en-IE" smtClean="0"/>
              <a:t>Terminal Illness Benefit</a:t>
            </a:r>
          </a:p>
          <a:p>
            <a:endParaRPr lang="en-IE" smtClean="0"/>
          </a:p>
          <a:p>
            <a:r>
              <a:rPr lang="en-IE" smtClean="0"/>
              <a:t>Critical Illness Benefit</a:t>
            </a:r>
          </a:p>
          <a:p>
            <a:endParaRPr lang="en-IE" smtClean="0"/>
          </a:p>
          <a:p>
            <a:r>
              <a:rPr lang="en-IE" smtClean="0"/>
              <a:t>Public Attitude to Life Insurance and Non-Disclosure</a:t>
            </a:r>
            <a:endParaRPr lang="en-GB" smtClean="0"/>
          </a:p>
        </p:txBody>
      </p:sp>
    </p:spTree>
    <p:extLst>
      <p:ext uri="{BB962C8B-B14F-4D97-AF65-F5344CB8AC3E}">
        <p14:creationId xmlns:p14="http://schemas.microsoft.com/office/powerpoint/2010/main" xmlns="" val="732113533"/>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Date Placeholder 5"/>
          <p:cNvSpPr>
            <a:spLocks noGrp="1"/>
          </p:cNvSpPr>
          <p:nvPr>
            <p:ph type="dt"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AB688E9-054D-4B0E-935B-5D30B5168CFA}" type="datetime1">
              <a:rPr lang="en-US" altLang="en-US" smtClean="0">
                <a:latin typeface="Frutiger 55 Roman" pitchFamily="34" charset="0"/>
                <a:cs typeface="Arial" charset="0"/>
              </a:rPr>
              <a:pPr fontAlgn="base">
                <a:spcBef>
                  <a:spcPct val="0"/>
                </a:spcBef>
                <a:spcAft>
                  <a:spcPct val="0"/>
                </a:spcAft>
              </a:pPr>
              <a:t>6/7/2018</a:t>
            </a:fld>
            <a:endParaRPr lang="en-GB" altLang="en-US" smtClean="0">
              <a:latin typeface="Frutiger 55 Roman" pitchFamily="34" charset="0"/>
              <a:cs typeface="Arial" charset="0"/>
            </a:endParaRPr>
          </a:p>
        </p:txBody>
      </p:sp>
      <p:sp>
        <p:nvSpPr>
          <p:cNvPr id="46082" name="Rectangle 2"/>
          <p:cNvSpPr>
            <a:spLocks noGrp="1" noChangeArrowheads="1"/>
          </p:cNvSpPr>
          <p:nvPr>
            <p:ph type="title"/>
          </p:nvPr>
        </p:nvSpPr>
        <p:spPr bwMode="auto">
          <a:xfrm>
            <a:off x="403225" y="312738"/>
            <a:ext cx="10209213" cy="358775"/>
          </a:xfrm>
          <a:noFill/>
          <a:ln>
            <a:miter lim="800000"/>
            <a:headEnd/>
            <a:tailEnd/>
          </a:ln>
        </p:spPr>
        <p:txBody>
          <a:bodyPr vert="horz" wrap="square" lIns="91440" tIns="45720" rIns="91440" bIns="45720" numCol="1" anchor="t" anchorCtr="0" compatLnSpc="1">
            <a:prstTxWarp prst="textNoShape">
              <a:avLst/>
            </a:prstTxWarp>
          </a:bodyPr>
          <a:lstStyle/>
          <a:p>
            <a:r>
              <a:rPr lang="en-IE" altLang="en-US" smtClean="0">
                <a:latin typeface="Frutiger 55 Roman" pitchFamily="34" charset="0"/>
              </a:rPr>
              <a:t>Farm Relief</a:t>
            </a:r>
            <a:br>
              <a:rPr lang="en-IE" altLang="en-US" smtClean="0">
                <a:latin typeface="Frutiger 55 Roman" pitchFamily="34" charset="0"/>
              </a:rPr>
            </a:br>
            <a:r>
              <a:rPr lang="en-IE" altLang="en-US" sz="2400" i="1" smtClean="0">
                <a:solidFill>
                  <a:schemeClr val="bg2"/>
                </a:solidFill>
              </a:rPr>
              <a:t>Where can it go wrong?</a:t>
            </a:r>
            <a:endParaRPr lang="en-GB" altLang="en-US" sz="2400" i="1" smtClean="0">
              <a:solidFill>
                <a:schemeClr val="bg2"/>
              </a:solidFill>
            </a:endParaRPr>
          </a:p>
        </p:txBody>
      </p:sp>
      <p:pic>
        <p:nvPicPr>
          <p:cNvPr id="46083" name="Picture 3" descr="angry farmer 0313"/>
          <p:cNvPicPr>
            <a:picLocks noGrp="1" noChangeAspect="1" noChangeArrowheads="1"/>
          </p:cNvPicPr>
          <p:nvPr>
            <p:ph type="body" idx="1"/>
          </p:nvPr>
        </p:nvPicPr>
        <p:blipFill>
          <a:blip r:embed="rId3" cstate="print"/>
          <a:srcRect/>
          <a:stretch>
            <a:fillRect/>
          </a:stretch>
        </p:blipFill>
        <p:spPr bwMode="auto">
          <a:xfrm>
            <a:off x="2244725" y="1519238"/>
            <a:ext cx="3860800" cy="4787900"/>
          </a:xfrm>
          <a:noFill/>
          <a:ln>
            <a:miter lim="800000"/>
            <a:headEnd/>
            <a:tailEnd/>
          </a:ln>
        </p:spPr>
      </p:pic>
    </p:spTree>
    <p:extLst>
      <p:ext uri="{BB962C8B-B14F-4D97-AF65-F5344CB8AC3E}">
        <p14:creationId xmlns:p14="http://schemas.microsoft.com/office/powerpoint/2010/main" xmlns="" val="3342503898"/>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Date Placeholder 5"/>
          <p:cNvSpPr>
            <a:spLocks noGrp="1"/>
          </p:cNvSpPr>
          <p:nvPr>
            <p:ph type="dt"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A136CCD-1EA9-478F-9DCF-4A5160E1DD97}" type="datetime1">
              <a:rPr lang="en-US" altLang="en-US" smtClean="0">
                <a:latin typeface="Frutiger 55 Roman" pitchFamily="34" charset="0"/>
                <a:cs typeface="Arial" charset="0"/>
              </a:rPr>
              <a:pPr fontAlgn="base">
                <a:spcBef>
                  <a:spcPct val="0"/>
                </a:spcBef>
                <a:spcAft>
                  <a:spcPct val="0"/>
                </a:spcAft>
              </a:pPr>
              <a:t>6/7/2018</a:t>
            </a:fld>
            <a:endParaRPr lang="en-GB" altLang="en-US" smtClean="0">
              <a:latin typeface="Frutiger 55 Roman" pitchFamily="34" charset="0"/>
              <a:cs typeface="Arial" charset="0"/>
            </a:endParaRPr>
          </a:p>
        </p:txBody>
      </p:sp>
      <p:sp>
        <p:nvSpPr>
          <p:cNvPr id="48130" name="Rectangle 2"/>
          <p:cNvSpPr>
            <a:spLocks noGrp="1" noChangeArrowheads="1"/>
          </p:cNvSpPr>
          <p:nvPr>
            <p:ph type="title"/>
          </p:nvPr>
        </p:nvSpPr>
        <p:spPr bwMode="auto">
          <a:xfrm>
            <a:off x="403225" y="312738"/>
            <a:ext cx="10209213" cy="358775"/>
          </a:xfrm>
          <a:noFill/>
          <a:ln>
            <a:miter lim="800000"/>
            <a:headEnd/>
            <a:tailEnd/>
          </a:ln>
        </p:spPr>
        <p:txBody>
          <a:bodyPr vert="horz" wrap="square" lIns="91440" tIns="45720" rIns="91440" bIns="45720" numCol="1" anchor="t" anchorCtr="0" compatLnSpc="1">
            <a:prstTxWarp prst="textNoShape">
              <a:avLst/>
            </a:prstTxWarp>
          </a:bodyPr>
          <a:lstStyle/>
          <a:p>
            <a:r>
              <a:rPr lang="en-IE" altLang="en-US" smtClean="0">
                <a:latin typeface="Frutiger 55 Roman" pitchFamily="34" charset="0"/>
              </a:rPr>
              <a:t>Paying Inheritance Tax</a:t>
            </a:r>
            <a:endParaRPr lang="en-GB" altLang="en-US" smtClean="0">
              <a:latin typeface="Frutiger 55 Roman" pitchFamily="34" charset="0"/>
            </a:endParaRPr>
          </a:p>
        </p:txBody>
      </p:sp>
      <p:sp>
        <p:nvSpPr>
          <p:cNvPr id="48131" name="Rectangle 3"/>
          <p:cNvSpPr>
            <a:spLocks noGrp="1" noChangeArrowheads="1"/>
          </p:cNvSpPr>
          <p:nvPr>
            <p:ph type="body" idx="1"/>
          </p:nvPr>
        </p:nvSpPr>
        <p:spPr bwMode="auto">
          <a:xfrm>
            <a:off x="527050" y="1412875"/>
            <a:ext cx="11293475" cy="4438650"/>
          </a:xfrm>
          <a:noFill/>
          <a:ln>
            <a:miter lim="800000"/>
            <a:headEnd/>
            <a:tailEnd/>
          </a:ln>
        </p:spPr>
        <p:txBody>
          <a:bodyPr vert="horz" wrap="square" lIns="91440" tIns="45720" rIns="91440" bIns="45720" numCol="1" anchor="t" anchorCtr="0" compatLnSpc="1">
            <a:prstTxWarp prst="textNoShape">
              <a:avLst/>
            </a:prstTxWarp>
          </a:bodyPr>
          <a:lstStyle/>
          <a:p>
            <a:pPr>
              <a:buFontTx/>
              <a:buNone/>
            </a:pPr>
            <a:r>
              <a:rPr lang="en-IE" altLang="en-US" b="1" smtClean="0"/>
              <a:t>Problems</a:t>
            </a:r>
          </a:p>
          <a:p>
            <a:pPr lvl="1"/>
            <a:r>
              <a:rPr lang="en-IE" altLang="en-US" smtClean="0"/>
              <a:t>Lack of cash in estate</a:t>
            </a:r>
          </a:p>
          <a:p>
            <a:pPr lvl="1"/>
            <a:r>
              <a:rPr lang="en-IE" altLang="en-US" smtClean="0"/>
              <a:t>Unable to split un-splittable assets</a:t>
            </a:r>
          </a:p>
          <a:p>
            <a:pPr lvl="1"/>
            <a:r>
              <a:rPr lang="en-IE" altLang="en-US" smtClean="0"/>
              <a:t>Unable to liquidate illiquid assets – i.e. property</a:t>
            </a:r>
          </a:p>
          <a:p>
            <a:pPr lvl="1">
              <a:buFontTx/>
              <a:buNone/>
            </a:pPr>
            <a:endParaRPr lang="en-GB" altLang="en-US" smtClean="0"/>
          </a:p>
        </p:txBody>
      </p:sp>
      <p:pic>
        <p:nvPicPr>
          <p:cNvPr id="48132" name="Picture 4" descr="House Arrow down - shutterstock_10913431"/>
          <p:cNvPicPr>
            <a:picLocks noChangeAspect="1" noChangeArrowheads="1"/>
          </p:cNvPicPr>
          <p:nvPr/>
        </p:nvPicPr>
        <p:blipFill>
          <a:blip r:embed="rId3" cstate="print"/>
          <a:srcRect/>
          <a:stretch>
            <a:fillRect/>
          </a:stretch>
        </p:blipFill>
        <p:spPr bwMode="auto">
          <a:xfrm>
            <a:off x="6961188" y="3213100"/>
            <a:ext cx="3089275" cy="2447925"/>
          </a:xfrm>
          <a:prstGeom prst="rect">
            <a:avLst/>
          </a:prstGeom>
          <a:noFill/>
          <a:ln w="9525">
            <a:noFill/>
            <a:miter lim="800000"/>
            <a:headEnd/>
            <a:tailEnd/>
          </a:ln>
        </p:spPr>
      </p:pic>
    </p:spTree>
    <p:extLst>
      <p:ext uri="{BB962C8B-B14F-4D97-AF65-F5344CB8AC3E}">
        <p14:creationId xmlns:p14="http://schemas.microsoft.com/office/powerpoint/2010/main" xmlns="" val="3994740767"/>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Date Placeholder 5"/>
          <p:cNvSpPr>
            <a:spLocks noGrp="1"/>
          </p:cNvSpPr>
          <p:nvPr>
            <p:ph type="dt"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EF62ED3-AECD-4FA9-9B88-3393303FEB8A}" type="datetime1">
              <a:rPr lang="en-US" altLang="en-US" smtClean="0">
                <a:latin typeface="Frutiger 55 Roman" pitchFamily="34" charset="0"/>
                <a:cs typeface="Arial" charset="0"/>
              </a:rPr>
              <a:pPr fontAlgn="base">
                <a:spcBef>
                  <a:spcPct val="0"/>
                </a:spcBef>
                <a:spcAft>
                  <a:spcPct val="0"/>
                </a:spcAft>
              </a:pPr>
              <a:t>6/7/2018</a:t>
            </a:fld>
            <a:endParaRPr lang="en-GB" altLang="en-US" smtClean="0">
              <a:latin typeface="Frutiger 55 Roman" pitchFamily="34" charset="0"/>
              <a:cs typeface="Arial" charset="0"/>
            </a:endParaRPr>
          </a:p>
        </p:txBody>
      </p:sp>
      <p:sp>
        <p:nvSpPr>
          <p:cNvPr id="50178" name="Rectangle 2"/>
          <p:cNvSpPr>
            <a:spLocks noGrp="1" noChangeArrowheads="1"/>
          </p:cNvSpPr>
          <p:nvPr>
            <p:ph type="title"/>
          </p:nvPr>
        </p:nvSpPr>
        <p:spPr bwMode="auto">
          <a:xfrm>
            <a:off x="403225" y="312738"/>
            <a:ext cx="10209213" cy="358775"/>
          </a:xfrm>
          <a:noFill/>
          <a:ln>
            <a:miter lim="800000"/>
            <a:headEnd/>
            <a:tailEnd/>
          </a:ln>
        </p:spPr>
        <p:txBody>
          <a:bodyPr vert="horz" wrap="square" lIns="91440" tIns="45720" rIns="91440" bIns="45720" numCol="1" anchor="t" anchorCtr="0" compatLnSpc="1">
            <a:prstTxWarp prst="textNoShape">
              <a:avLst/>
            </a:prstTxWarp>
          </a:bodyPr>
          <a:lstStyle/>
          <a:p>
            <a:r>
              <a:rPr lang="en-IE" altLang="en-US" smtClean="0">
                <a:latin typeface="Frutiger 55 Roman" pitchFamily="34" charset="0"/>
              </a:rPr>
              <a:t>Who pays the Inheritance ?</a:t>
            </a:r>
            <a:endParaRPr lang="en-GB" altLang="en-US" smtClean="0">
              <a:latin typeface="Frutiger 55 Roman" pitchFamily="34" charset="0"/>
            </a:endParaRPr>
          </a:p>
        </p:txBody>
      </p:sp>
      <p:sp>
        <p:nvSpPr>
          <p:cNvPr id="50179" name="Rectangle 3"/>
          <p:cNvSpPr>
            <a:spLocks noGrp="1" noChangeArrowheads="1"/>
          </p:cNvSpPr>
          <p:nvPr>
            <p:ph type="body" idx="1"/>
          </p:nvPr>
        </p:nvSpPr>
        <p:spPr bwMode="auto">
          <a:xfrm>
            <a:off x="403225" y="1430338"/>
            <a:ext cx="11383963" cy="4959350"/>
          </a:xfrm>
          <a:noFill/>
          <a:ln>
            <a:miter lim="800000"/>
            <a:headEnd/>
            <a:tailEnd/>
          </a:ln>
        </p:spPr>
        <p:txBody>
          <a:bodyPr vert="horz" wrap="square" lIns="91440" tIns="45720" rIns="91440" bIns="45720" numCol="1" anchor="t" anchorCtr="0" compatLnSpc="1">
            <a:prstTxWarp prst="textNoShape">
              <a:avLst/>
            </a:prstTxWarp>
          </a:bodyPr>
          <a:lstStyle/>
          <a:p>
            <a:r>
              <a:rPr lang="en-IE" altLang="en-US" sz="1800" b="1" smtClean="0"/>
              <a:t>The Beneficiary</a:t>
            </a:r>
          </a:p>
          <a:p>
            <a:pPr>
              <a:buFontTx/>
              <a:buNone/>
            </a:pPr>
            <a:endParaRPr lang="en-GB" altLang="en-US" sz="1800" b="1" smtClean="0"/>
          </a:p>
          <a:p>
            <a:pPr>
              <a:buFontTx/>
              <a:buNone/>
            </a:pPr>
            <a:r>
              <a:rPr lang="en-IE" altLang="en-US" b="1" smtClean="0"/>
              <a:t>Problems</a:t>
            </a:r>
          </a:p>
          <a:p>
            <a:pPr lvl="1"/>
            <a:r>
              <a:rPr lang="en-IE" altLang="en-US" b="1" u="sng" smtClean="0"/>
              <a:t>If valuation date between 1</a:t>
            </a:r>
            <a:r>
              <a:rPr lang="en-IE" altLang="en-US" b="1" u="sng" baseline="30000" smtClean="0"/>
              <a:t>st</a:t>
            </a:r>
            <a:r>
              <a:rPr lang="en-IE" altLang="en-US" b="1" u="sng" smtClean="0"/>
              <a:t> January and 31</a:t>
            </a:r>
            <a:r>
              <a:rPr lang="en-IE" altLang="en-US" b="1" u="sng" baseline="30000" smtClean="0"/>
              <a:t>st</a:t>
            </a:r>
            <a:r>
              <a:rPr lang="en-IE" altLang="en-US" b="1" u="sng" smtClean="0"/>
              <a:t> August;</a:t>
            </a:r>
            <a:r>
              <a:rPr lang="en-IE" altLang="en-US" b="1" smtClean="0"/>
              <a:t> </a:t>
            </a:r>
          </a:p>
          <a:p>
            <a:pPr lvl="2"/>
            <a:r>
              <a:rPr lang="en-IE" altLang="en-US" sz="1600" b="1" smtClean="0"/>
              <a:t>you must complete tax return and pay tax on or before 31</a:t>
            </a:r>
            <a:r>
              <a:rPr lang="en-IE" altLang="en-US" sz="1600" b="1" baseline="30000" smtClean="0"/>
              <a:t>st</a:t>
            </a:r>
            <a:r>
              <a:rPr lang="en-IE" altLang="en-US" sz="1600" b="1" smtClean="0"/>
              <a:t> October in that year</a:t>
            </a:r>
          </a:p>
          <a:p>
            <a:pPr lvl="1"/>
            <a:endParaRPr lang="en-IE" altLang="en-US" sz="1600" b="1" smtClean="0"/>
          </a:p>
          <a:p>
            <a:pPr lvl="1"/>
            <a:r>
              <a:rPr lang="en-IE" altLang="en-US" b="1" u="sng" smtClean="0"/>
              <a:t>If valuation date is between 1</a:t>
            </a:r>
            <a:r>
              <a:rPr lang="en-IE" altLang="en-US" b="1" u="sng" baseline="30000" smtClean="0"/>
              <a:t>st</a:t>
            </a:r>
            <a:r>
              <a:rPr lang="en-IE" altLang="en-US" b="1" u="sng" smtClean="0"/>
              <a:t> September and 31</a:t>
            </a:r>
            <a:r>
              <a:rPr lang="en-IE" altLang="en-US" b="1" u="sng" baseline="30000" smtClean="0"/>
              <a:t>st</a:t>
            </a:r>
            <a:r>
              <a:rPr lang="en-IE" altLang="en-US" b="1" u="sng" smtClean="0"/>
              <a:t> December;</a:t>
            </a:r>
            <a:r>
              <a:rPr lang="en-IE" altLang="en-US" b="1" smtClean="0"/>
              <a:t> </a:t>
            </a:r>
          </a:p>
          <a:p>
            <a:pPr lvl="2"/>
            <a:r>
              <a:rPr lang="en-IE" altLang="en-US" sz="1600" b="1" smtClean="0"/>
              <a:t>you must complete tax return and pay tax on or before 31</a:t>
            </a:r>
            <a:r>
              <a:rPr lang="en-IE" altLang="en-US" sz="1600" b="1" baseline="30000" smtClean="0"/>
              <a:t>st</a:t>
            </a:r>
            <a:r>
              <a:rPr lang="en-IE" altLang="en-US" sz="1600" b="1" smtClean="0"/>
              <a:t> October in following year</a:t>
            </a:r>
          </a:p>
          <a:p>
            <a:pPr lvl="1"/>
            <a:endParaRPr lang="en-IE" altLang="en-US" sz="1600" b="1" smtClean="0"/>
          </a:p>
          <a:p>
            <a:pPr lvl="1"/>
            <a:r>
              <a:rPr lang="en-IE" altLang="en-US" b="1" smtClean="0"/>
              <a:t>Surcharge for late payment: </a:t>
            </a:r>
          </a:p>
          <a:p>
            <a:pPr lvl="2"/>
            <a:r>
              <a:rPr lang="en-IE" altLang="en-US" sz="1600" b="1" smtClean="0"/>
              <a:t>if less than 2 months late – 5% up to a max of €12,695</a:t>
            </a:r>
          </a:p>
          <a:p>
            <a:pPr lvl="2"/>
            <a:r>
              <a:rPr lang="en-IE" altLang="en-US" sz="1600" b="1" smtClean="0"/>
              <a:t>Greater than 2 months – 10% up to a max. of €63,485</a:t>
            </a:r>
          </a:p>
          <a:p>
            <a:pPr>
              <a:buFontTx/>
              <a:buNone/>
            </a:pPr>
            <a:endParaRPr lang="en-GB" altLang="en-US" sz="1600" smtClean="0"/>
          </a:p>
        </p:txBody>
      </p:sp>
    </p:spTree>
    <p:extLst>
      <p:ext uri="{BB962C8B-B14F-4D97-AF65-F5344CB8AC3E}">
        <p14:creationId xmlns:p14="http://schemas.microsoft.com/office/powerpoint/2010/main" xmlns="" val="3309869410"/>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Date Placeholder 5"/>
          <p:cNvSpPr>
            <a:spLocks noGrp="1"/>
          </p:cNvSpPr>
          <p:nvPr>
            <p:ph type="dt"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2A41747-167C-4870-8095-B2D637C98DCD}" type="datetime1">
              <a:rPr lang="en-US" altLang="en-US" smtClean="0">
                <a:latin typeface="Frutiger 55 Roman" pitchFamily="34" charset="0"/>
                <a:cs typeface="Arial" charset="0"/>
              </a:rPr>
              <a:pPr fontAlgn="base">
                <a:spcBef>
                  <a:spcPct val="0"/>
                </a:spcBef>
                <a:spcAft>
                  <a:spcPct val="0"/>
                </a:spcAft>
              </a:pPr>
              <a:t>6/7/2018</a:t>
            </a:fld>
            <a:endParaRPr lang="en-GB" altLang="en-US" smtClean="0">
              <a:latin typeface="Frutiger 55 Roman" pitchFamily="34" charset="0"/>
              <a:cs typeface="Arial" charset="0"/>
            </a:endParaRPr>
          </a:p>
        </p:txBody>
      </p:sp>
      <p:sp>
        <p:nvSpPr>
          <p:cNvPr id="51202" name="Rectangle 2"/>
          <p:cNvSpPr>
            <a:spLocks noGrp="1" noChangeArrowheads="1"/>
          </p:cNvSpPr>
          <p:nvPr>
            <p:ph type="title"/>
          </p:nvPr>
        </p:nvSpPr>
        <p:spPr bwMode="auto">
          <a:xfrm>
            <a:off x="403225" y="312738"/>
            <a:ext cx="10209213" cy="358775"/>
          </a:xfrm>
          <a:noFill/>
          <a:ln>
            <a:miter lim="800000"/>
            <a:headEnd/>
            <a:tailEnd/>
          </a:ln>
        </p:spPr>
        <p:txBody>
          <a:bodyPr vert="horz" wrap="square" lIns="91440" tIns="45720" rIns="91440" bIns="45720" numCol="1" anchor="t" anchorCtr="0" compatLnSpc="1">
            <a:prstTxWarp prst="textNoShape">
              <a:avLst/>
            </a:prstTxWarp>
          </a:bodyPr>
          <a:lstStyle/>
          <a:p>
            <a:r>
              <a:rPr lang="en-IE" altLang="en-US" smtClean="0"/>
              <a:t>Cohabiting Couples</a:t>
            </a:r>
            <a:br>
              <a:rPr lang="en-IE" altLang="en-US" smtClean="0"/>
            </a:br>
            <a:r>
              <a:rPr lang="en-IE" altLang="en-US" sz="1800" smtClean="0">
                <a:solidFill>
                  <a:schemeClr val="bg2"/>
                </a:solidFill>
              </a:rPr>
              <a:t>Certain Rights and Obligations of Cohabitants Act 2010</a:t>
            </a:r>
            <a:r>
              <a:rPr lang="en-IE" altLang="en-US" sz="2400" smtClean="0">
                <a:solidFill>
                  <a:schemeClr val="bg2"/>
                </a:solidFill>
              </a:rPr>
              <a:t> </a:t>
            </a:r>
            <a:endParaRPr lang="en-GB" altLang="en-US" sz="2400" smtClean="0">
              <a:solidFill>
                <a:schemeClr val="bg2"/>
              </a:solidFill>
            </a:endParaRPr>
          </a:p>
        </p:txBody>
      </p:sp>
      <p:sp>
        <p:nvSpPr>
          <p:cNvPr id="51203" name="Rectangle 3"/>
          <p:cNvSpPr>
            <a:spLocks noGrp="1" noChangeArrowheads="1"/>
          </p:cNvSpPr>
          <p:nvPr>
            <p:ph type="body" idx="1"/>
          </p:nvPr>
        </p:nvSpPr>
        <p:spPr bwMode="auto">
          <a:xfrm>
            <a:off x="527050" y="1374775"/>
            <a:ext cx="10323513" cy="4249738"/>
          </a:xfrm>
          <a:noFill/>
          <a:ln>
            <a:miter lim="800000"/>
            <a:headEnd/>
            <a:tailEnd/>
          </a:ln>
        </p:spPr>
        <p:txBody>
          <a:bodyPr vert="horz" wrap="square" lIns="91440" tIns="45720" rIns="91440" bIns="45720" numCol="1" anchor="t" anchorCtr="0" compatLnSpc="1">
            <a:prstTxWarp prst="textNoShape">
              <a:avLst/>
            </a:prstTxWarp>
          </a:bodyPr>
          <a:lstStyle/>
          <a:p>
            <a:pPr>
              <a:lnSpc>
                <a:spcPct val="90000"/>
              </a:lnSpc>
              <a:buFontTx/>
              <a:buNone/>
            </a:pPr>
            <a:endParaRPr lang="en-IE" altLang="en-US" sz="100" smtClean="0"/>
          </a:p>
          <a:p>
            <a:pPr>
              <a:lnSpc>
                <a:spcPct val="90000"/>
              </a:lnSpc>
            </a:pPr>
            <a:r>
              <a:rPr lang="en-IE" altLang="en-US" sz="1800" b="1" smtClean="0"/>
              <a:t>Cohabitant </a:t>
            </a:r>
          </a:p>
          <a:p>
            <a:pPr>
              <a:lnSpc>
                <a:spcPct val="90000"/>
              </a:lnSpc>
              <a:buFontTx/>
              <a:buNone/>
            </a:pPr>
            <a:r>
              <a:rPr lang="en-IE" altLang="en-US" sz="1800" smtClean="0"/>
              <a:t>	One of two</a:t>
            </a:r>
            <a:r>
              <a:rPr lang="en-GB" altLang="en-US" sz="1800" smtClean="0"/>
              <a:t> adults (whether of the same or the opposite sex) who live together as a couple in an intimate and committed relationship and who are not related to each other.</a:t>
            </a:r>
          </a:p>
          <a:p>
            <a:pPr lvl="1">
              <a:lnSpc>
                <a:spcPct val="90000"/>
              </a:lnSpc>
            </a:pPr>
            <a:r>
              <a:rPr lang="en-IE" altLang="en-US" sz="1800" smtClean="0"/>
              <a:t>Not Married and Not Civil Partners</a:t>
            </a:r>
            <a:endParaRPr lang="en-GB" altLang="en-US" sz="1800" smtClean="0"/>
          </a:p>
          <a:p>
            <a:pPr>
              <a:lnSpc>
                <a:spcPct val="90000"/>
              </a:lnSpc>
              <a:buFontTx/>
              <a:buNone/>
            </a:pPr>
            <a:r>
              <a:rPr lang="en-GB" altLang="en-US" sz="1800" b="1" smtClean="0"/>
              <a:t>	</a:t>
            </a:r>
            <a:endParaRPr lang="en-IE" altLang="en-US" sz="1800" b="1" smtClean="0"/>
          </a:p>
          <a:p>
            <a:pPr>
              <a:lnSpc>
                <a:spcPct val="90000"/>
              </a:lnSpc>
            </a:pPr>
            <a:r>
              <a:rPr lang="en-IE" altLang="en-US" sz="1800" b="1" smtClean="0"/>
              <a:t>Qualified Cohabitant </a:t>
            </a:r>
          </a:p>
          <a:p>
            <a:pPr>
              <a:lnSpc>
                <a:spcPct val="90000"/>
              </a:lnSpc>
              <a:buFontTx/>
              <a:buNone/>
            </a:pPr>
            <a:r>
              <a:rPr lang="en-IE" altLang="en-US" sz="1800" b="1" smtClean="0"/>
              <a:t>	</a:t>
            </a:r>
            <a:r>
              <a:rPr lang="en-IE" altLang="en-US" sz="1800" smtClean="0"/>
              <a:t>An adult who is in a relationship of cohabitation of  2 years or more if dependant children are involved or for 5 years or more in other instances </a:t>
            </a:r>
          </a:p>
          <a:p>
            <a:pPr>
              <a:lnSpc>
                <a:spcPct val="90000"/>
              </a:lnSpc>
              <a:buFontTx/>
              <a:buNone/>
            </a:pPr>
            <a:endParaRPr lang="en-IE" altLang="en-US" sz="1800" smtClean="0"/>
          </a:p>
          <a:p>
            <a:pPr lvl="1">
              <a:lnSpc>
                <a:spcPct val="90000"/>
              </a:lnSpc>
            </a:pPr>
            <a:r>
              <a:rPr lang="en-IE" altLang="en-US" sz="1800" smtClean="0"/>
              <a:t>Although not automatically entitled, now legally entitled to claim from the deceased cohabitant’s estate but CAT is liable.</a:t>
            </a:r>
          </a:p>
          <a:p>
            <a:pPr lvl="1">
              <a:lnSpc>
                <a:spcPct val="90000"/>
              </a:lnSpc>
            </a:pPr>
            <a:endParaRPr lang="en-IE" altLang="en-US" sz="1800" smtClean="0">
              <a:solidFill>
                <a:schemeClr val="accent2"/>
              </a:solidFill>
            </a:endParaRPr>
          </a:p>
          <a:p>
            <a:pPr lvl="1">
              <a:lnSpc>
                <a:spcPct val="90000"/>
              </a:lnSpc>
            </a:pPr>
            <a:r>
              <a:rPr lang="en-IE" altLang="en-US" sz="1800" smtClean="0"/>
              <a:t>Group C Threshold of €16,250 applies</a:t>
            </a:r>
          </a:p>
          <a:p>
            <a:pPr>
              <a:lnSpc>
                <a:spcPct val="90000"/>
              </a:lnSpc>
              <a:buFontTx/>
              <a:buNone/>
            </a:pPr>
            <a:endParaRPr lang="en-IE" altLang="en-US" sz="1800" smtClean="0"/>
          </a:p>
          <a:p>
            <a:pPr>
              <a:lnSpc>
                <a:spcPct val="90000"/>
              </a:lnSpc>
              <a:buFontTx/>
              <a:buNone/>
            </a:pPr>
            <a:endParaRPr lang="en-GB" altLang="en-US" sz="1800" smtClean="0"/>
          </a:p>
          <a:p>
            <a:pPr>
              <a:lnSpc>
                <a:spcPct val="90000"/>
              </a:lnSpc>
            </a:pPr>
            <a:endParaRPr lang="en-IE" altLang="en-US" sz="1800" smtClean="0"/>
          </a:p>
          <a:p>
            <a:pPr lvl="1">
              <a:lnSpc>
                <a:spcPct val="90000"/>
              </a:lnSpc>
              <a:buFontTx/>
              <a:buNone/>
            </a:pPr>
            <a:endParaRPr lang="en-IE" altLang="en-US" smtClean="0"/>
          </a:p>
          <a:p>
            <a:pPr>
              <a:lnSpc>
                <a:spcPct val="90000"/>
              </a:lnSpc>
              <a:buFontTx/>
              <a:buNone/>
            </a:pPr>
            <a:endParaRPr lang="en-IE" altLang="en-US" sz="1600" smtClean="0"/>
          </a:p>
        </p:txBody>
      </p:sp>
      <p:pic>
        <p:nvPicPr>
          <p:cNvPr id="51204" name="Picture 4" descr="Couple holding hands - shutterstock_127361726"/>
          <p:cNvPicPr>
            <a:picLocks noChangeAspect="1" noChangeArrowheads="1"/>
          </p:cNvPicPr>
          <p:nvPr/>
        </p:nvPicPr>
        <p:blipFill>
          <a:blip r:embed="rId3" cstate="print"/>
          <a:srcRect/>
          <a:stretch>
            <a:fillRect/>
          </a:stretch>
        </p:blipFill>
        <p:spPr bwMode="auto">
          <a:xfrm>
            <a:off x="6721475" y="5035550"/>
            <a:ext cx="5210175" cy="1292225"/>
          </a:xfrm>
          <a:prstGeom prst="rect">
            <a:avLst/>
          </a:prstGeom>
          <a:noFill/>
          <a:ln w="9525">
            <a:noFill/>
            <a:miter lim="800000"/>
            <a:headEnd/>
            <a:tailEnd/>
          </a:ln>
        </p:spPr>
      </p:pic>
    </p:spTree>
    <p:extLst>
      <p:ext uri="{BB962C8B-B14F-4D97-AF65-F5344CB8AC3E}">
        <p14:creationId xmlns:p14="http://schemas.microsoft.com/office/powerpoint/2010/main" xmlns="" val="3606745553"/>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Date Placeholder 5"/>
          <p:cNvSpPr>
            <a:spLocks noGrp="1"/>
          </p:cNvSpPr>
          <p:nvPr>
            <p:ph type="dt"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EEF2E4E-1E10-487D-8393-D3E00DFFDE42}" type="datetime1">
              <a:rPr lang="en-US" altLang="en-US" smtClean="0">
                <a:latin typeface="Frutiger 55 Roman" pitchFamily="34" charset="0"/>
                <a:cs typeface="Arial" charset="0"/>
              </a:rPr>
              <a:pPr fontAlgn="base">
                <a:spcBef>
                  <a:spcPct val="0"/>
                </a:spcBef>
                <a:spcAft>
                  <a:spcPct val="0"/>
                </a:spcAft>
              </a:pPr>
              <a:t>6/7/2018</a:t>
            </a:fld>
            <a:endParaRPr lang="en-GB" altLang="en-US" smtClean="0">
              <a:latin typeface="Frutiger 55 Roman" pitchFamily="34" charset="0"/>
              <a:cs typeface="Arial" charset="0"/>
            </a:endParaRPr>
          </a:p>
        </p:txBody>
      </p:sp>
      <p:sp>
        <p:nvSpPr>
          <p:cNvPr id="53250" name="Rectangle 2"/>
          <p:cNvSpPr>
            <a:spLocks noGrp="1" noChangeArrowheads="1"/>
          </p:cNvSpPr>
          <p:nvPr>
            <p:ph type="title"/>
          </p:nvPr>
        </p:nvSpPr>
        <p:spPr bwMode="auto">
          <a:xfrm>
            <a:off x="403225" y="312738"/>
            <a:ext cx="10209213" cy="358775"/>
          </a:xfrm>
          <a:noFill/>
          <a:ln>
            <a:miter lim="800000"/>
            <a:headEnd/>
            <a:tailEnd/>
          </a:ln>
        </p:spPr>
        <p:txBody>
          <a:bodyPr vert="horz" wrap="square" lIns="91440" tIns="45720" rIns="91440" bIns="45720" numCol="1" anchor="t" anchorCtr="0" compatLnSpc="1">
            <a:prstTxWarp prst="textNoShape">
              <a:avLst/>
            </a:prstTxWarp>
          </a:bodyPr>
          <a:lstStyle/>
          <a:p>
            <a:r>
              <a:rPr lang="en-GB" altLang="en-US" smtClean="0"/>
              <a:t>Calculation of tax – Co-habitants</a:t>
            </a:r>
          </a:p>
        </p:txBody>
      </p:sp>
      <p:sp>
        <p:nvSpPr>
          <p:cNvPr id="31748" name="Rectangle 3"/>
          <p:cNvSpPr>
            <a:spLocks noGrp="1" noChangeArrowheads="1"/>
          </p:cNvSpPr>
          <p:nvPr>
            <p:ph type="body" idx="1"/>
          </p:nvPr>
        </p:nvSpPr>
        <p:spPr>
          <a:xfrm>
            <a:off x="403225" y="1430338"/>
            <a:ext cx="9532938" cy="4959350"/>
          </a:xfrm>
        </p:spPr>
        <p:txBody>
          <a:bodyPr/>
          <a:lstStyle/>
          <a:p>
            <a:pPr marL="0" indent="0">
              <a:spcBef>
                <a:spcPts val="0"/>
              </a:spcBef>
              <a:buFont typeface="Symbol" pitchFamily="18" charset="2"/>
              <a:buNone/>
              <a:defRPr/>
            </a:pPr>
            <a:r>
              <a:rPr lang="en-GB" altLang="en-US" sz="2400" dirty="0" smtClean="0"/>
              <a:t>Co-habitants will have tax liability</a:t>
            </a:r>
          </a:p>
          <a:p>
            <a:pPr>
              <a:spcBef>
                <a:spcPts val="0"/>
              </a:spcBef>
              <a:buFontTx/>
              <a:buNone/>
              <a:defRPr/>
            </a:pPr>
            <a:endParaRPr lang="en-GB" altLang="en-US" dirty="0" smtClean="0"/>
          </a:p>
          <a:p>
            <a:pPr>
              <a:spcBef>
                <a:spcPts val="0"/>
              </a:spcBef>
              <a:defRPr/>
            </a:pPr>
            <a:r>
              <a:rPr lang="en-GB" altLang="en-US" dirty="0" smtClean="0"/>
              <a:t>If no other gifts/inheritances received under Group Threshold C of €16,250 on excess over €16,250</a:t>
            </a:r>
          </a:p>
          <a:p>
            <a:pPr>
              <a:spcBef>
                <a:spcPts val="0"/>
              </a:spcBef>
              <a:defRPr/>
            </a:pPr>
            <a:endParaRPr lang="en-GB" altLang="en-US" dirty="0" smtClean="0"/>
          </a:p>
          <a:p>
            <a:pPr>
              <a:spcBef>
                <a:spcPts val="0"/>
              </a:spcBef>
              <a:defRPr/>
            </a:pPr>
            <a:r>
              <a:rPr lang="en-GB" altLang="en-US" dirty="0" smtClean="0"/>
              <a:t>Or if full €16,250“used up”, tax on full amount!</a:t>
            </a:r>
          </a:p>
        </p:txBody>
      </p:sp>
    </p:spTree>
    <p:extLst>
      <p:ext uri="{BB962C8B-B14F-4D97-AF65-F5344CB8AC3E}">
        <p14:creationId xmlns:p14="http://schemas.microsoft.com/office/powerpoint/2010/main" xmlns="" val="489742352"/>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Date Placeholder 5"/>
          <p:cNvSpPr>
            <a:spLocks noGrp="1"/>
          </p:cNvSpPr>
          <p:nvPr>
            <p:ph type="dt"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4F9970B-9B05-423A-A37C-7F256FF56654}" type="datetime1">
              <a:rPr lang="en-US" altLang="en-US" smtClean="0">
                <a:latin typeface="Frutiger 55 Roman" pitchFamily="34" charset="0"/>
                <a:cs typeface="Arial" charset="0"/>
              </a:rPr>
              <a:pPr fontAlgn="base">
                <a:spcBef>
                  <a:spcPct val="0"/>
                </a:spcBef>
                <a:spcAft>
                  <a:spcPct val="0"/>
                </a:spcAft>
              </a:pPr>
              <a:t>6/7/2018</a:t>
            </a:fld>
            <a:endParaRPr lang="en-GB" altLang="en-US" smtClean="0">
              <a:latin typeface="Frutiger 55 Roman" pitchFamily="34" charset="0"/>
              <a:cs typeface="Arial" charset="0"/>
            </a:endParaRPr>
          </a:p>
        </p:txBody>
      </p:sp>
      <p:sp>
        <p:nvSpPr>
          <p:cNvPr id="54274" name="Rectangle 2"/>
          <p:cNvSpPr>
            <a:spLocks noGrp="1" noChangeArrowheads="1"/>
          </p:cNvSpPr>
          <p:nvPr>
            <p:ph type="title"/>
          </p:nvPr>
        </p:nvSpPr>
        <p:spPr bwMode="auto">
          <a:xfrm>
            <a:off x="403225" y="312738"/>
            <a:ext cx="10209213" cy="358775"/>
          </a:xfrm>
          <a:noFill/>
          <a:ln>
            <a:miter lim="800000"/>
            <a:headEnd/>
            <a:tailEnd/>
          </a:ln>
        </p:spPr>
        <p:txBody>
          <a:bodyPr vert="horz" wrap="square" lIns="91440" tIns="45720" rIns="91440" bIns="45720" numCol="1" anchor="t" anchorCtr="0" compatLnSpc="1">
            <a:prstTxWarp prst="textNoShape">
              <a:avLst/>
            </a:prstTxWarp>
          </a:bodyPr>
          <a:lstStyle/>
          <a:p>
            <a:r>
              <a:rPr lang="en-GB" altLang="en-US" sz="2400" smtClean="0"/>
              <a:t>Cohabiting Couples</a:t>
            </a:r>
            <a:br>
              <a:rPr lang="en-GB" altLang="en-US" sz="2400" smtClean="0"/>
            </a:br>
            <a:r>
              <a:rPr lang="en-GB" altLang="en-US" sz="2400" smtClean="0">
                <a:solidFill>
                  <a:schemeClr val="bg2"/>
                </a:solidFill>
              </a:rPr>
              <a:t>Tax liability considerations</a:t>
            </a:r>
          </a:p>
        </p:txBody>
      </p:sp>
      <p:sp>
        <p:nvSpPr>
          <p:cNvPr id="54275" name="Rectangle 3"/>
          <p:cNvSpPr>
            <a:spLocks noGrp="1" noChangeArrowheads="1"/>
          </p:cNvSpPr>
          <p:nvPr>
            <p:ph type="body" idx="1"/>
          </p:nvPr>
        </p:nvSpPr>
        <p:spPr bwMode="auto">
          <a:xfrm>
            <a:off x="623888" y="1268413"/>
            <a:ext cx="11295062" cy="4787900"/>
          </a:xfrm>
          <a:noFill/>
          <a:ln>
            <a:miter lim="800000"/>
            <a:headEnd/>
            <a:tailEnd/>
          </a:ln>
        </p:spPr>
        <p:txBody>
          <a:bodyPr vert="horz" wrap="square" lIns="91440" tIns="45720" rIns="91440" bIns="45720" numCol="1" anchor="t" anchorCtr="0" compatLnSpc="1">
            <a:prstTxWarp prst="textNoShape">
              <a:avLst/>
            </a:prstTxWarp>
          </a:bodyPr>
          <a:lstStyle/>
          <a:p>
            <a:pPr>
              <a:buFontTx/>
              <a:buNone/>
            </a:pPr>
            <a:endParaRPr lang="en-GB" altLang="en-US" smtClean="0"/>
          </a:p>
          <a:p>
            <a:r>
              <a:rPr lang="en-IE" altLang="en-US" smtClean="0"/>
              <a:t>Treated as strangers from an Inheritance Tax point of view</a:t>
            </a:r>
          </a:p>
          <a:p>
            <a:endParaRPr lang="en-IE" altLang="en-US" smtClean="0"/>
          </a:p>
          <a:p>
            <a:r>
              <a:rPr lang="en-IE" altLang="en-US" smtClean="0"/>
              <a:t>Does Dwelling House Exemption Apply?</a:t>
            </a:r>
          </a:p>
          <a:p>
            <a:endParaRPr lang="en-GB" altLang="en-US" smtClean="0"/>
          </a:p>
          <a:p>
            <a:r>
              <a:rPr lang="en-GB" altLang="en-US" smtClean="0"/>
              <a:t>Co-habiting couples effecting policies of life insurance may find themselves with a C.A.T. liability of which they are unaware. If survivor is deemed not to have paid </a:t>
            </a:r>
            <a:r>
              <a:rPr lang="en-GB" altLang="en-US" u="sng" smtClean="0"/>
              <a:t>premiums</a:t>
            </a:r>
            <a:r>
              <a:rPr lang="en-GB" altLang="en-US" smtClean="0"/>
              <a:t>, problems arise!</a:t>
            </a:r>
          </a:p>
          <a:p>
            <a:pPr lvl="1">
              <a:spcBef>
                <a:spcPct val="90000"/>
              </a:spcBef>
            </a:pPr>
            <a:r>
              <a:rPr lang="en-IE" altLang="en-US" smtClean="0"/>
              <a:t>Care is needed as to how policies are set up – who pays the premiums?</a:t>
            </a:r>
          </a:p>
          <a:p>
            <a:pPr lvl="1">
              <a:spcBef>
                <a:spcPct val="90000"/>
              </a:spcBef>
            </a:pPr>
            <a:r>
              <a:rPr lang="en-IE" altLang="en-US" smtClean="0"/>
              <a:t>Factor the inheritance tax bill into protection requirements</a:t>
            </a:r>
          </a:p>
          <a:p>
            <a:pPr lvl="1">
              <a:spcBef>
                <a:spcPct val="90000"/>
              </a:spcBef>
            </a:pPr>
            <a:r>
              <a:rPr lang="en-IE" altLang="en-US" smtClean="0"/>
              <a:t>Put Section 72 policy in place.</a:t>
            </a:r>
          </a:p>
          <a:p>
            <a:pPr lvl="1">
              <a:buFontTx/>
              <a:buNone/>
            </a:pPr>
            <a:endParaRPr lang="en-IE" altLang="en-US" smtClean="0"/>
          </a:p>
          <a:p>
            <a:endParaRPr lang="en-GB" altLang="en-US" smtClean="0"/>
          </a:p>
          <a:p>
            <a:endParaRPr lang="en-GB" altLang="en-US" smtClean="0"/>
          </a:p>
          <a:p>
            <a:endParaRPr lang="en-GB" altLang="en-US" smtClean="0"/>
          </a:p>
        </p:txBody>
      </p:sp>
    </p:spTree>
    <p:extLst>
      <p:ext uri="{BB962C8B-B14F-4D97-AF65-F5344CB8AC3E}">
        <p14:creationId xmlns:p14="http://schemas.microsoft.com/office/powerpoint/2010/main" xmlns="" val="1264048747"/>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Date Placeholder 5"/>
          <p:cNvSpPr>
            <a:spLocks noGrp="1"/>
          </p:cNvSpPr>
          <p:nvPr>
            <p:ph type="dt"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588BF3C-061F-4072-978E-971A9171D2C3}" type="datetime1">
              <a:rPr lang="en-US" altLang="en-US" smtClean="0">
                <a:latin typeface="Frutiger 55 Roman" pitchFamily="34" charset="0"/>
                <a:cs typeface="Arial" charset="0"/>
              </a:rPr>
              <a:pPr fontAlgn="base">
                <a:spcBef>
                  <a:spcPct val="0"/>
                </a:spcBef>
                <a:spcAft>
                  <a:spcPct val="0"/>
                </a:spcAft>
              </a:pPr>
              <a:t>6/7/2018</a:t>
            </a:fld>
            <a:endParaRPr lang="en-GB" altLang="en-US" smtClean="0">
              <a:latin typeface="Frutiger 55 Roman" pitchFamily="34" charset="0"/>
              <a:cs typeface="Arial" charset="0"/>
            </a:endParaRPr>
          </a:p>
        </p:txBody>
      </p:sp>
      <p:sp>
        <p:nvSpPr>
          <p:cNvPr id="55298" name="Rectangle 2"/>
          <p:cNvSpPr>
            <a:spLocks noGrp="1" noChangeArrowheads="1"/>
          </p:cNvSpPr>
          <p:nvPr>
            <p:ph type="title"/>
          </p:nvPr>
        </p:nvSpPr>
        <p:spPr bwMode="auto">
          <a:xfrm>
            <a:off x="403225" y="312738"/>
            <a:ext cx="10209213" cy="358775"/>
          </a:xfrm>
          <a:noFill/>
          <a:ln>
            <a:miter lim="800000"/>
            <a:headEnd/>
            <a:tailEnd/>
          </a:ln>
        </p:spPr>
        <p:txBody>
          <a:bodyPr vert="horz" wrap="square" lIns="91440" tIns="45720" rIns="91440" bIns="45720" numCol="1" anchor="t" anchorCtr="0" compatLnSpc="1">
            <a:prstTxWarp prst="textNoShape">
              <a:avLst/>
            </a:prstTxWarp>
          </a:bodyPr>
          <a:lstStyle/>
          <a:p>
            <a:r>
              <a:rPr lang="en-GB" altLang="en-US" sz="2400" smtClean="0"/>
              <a:t>Policies of Life Insurance</a:t>
            </a:r>
            <a:br>
              <a:rPr lang="en-GB" altLang="en-US" sz="2400" smtClean="0"/>
            </a:br>
            <a:r>
              <a:rPr lang="en-GB" altLang="en-US" sz="2400" smtClean="0">
                <a:solidFill>
                  <a:schemeClr val="bg2"/>
                </a:solidFill>
              </a:rPr>
              <a:t>Tax liability example</a:t>
            </a:r>
          </a:p>
        </p:txBody>
      </p:sp>
      <p:sp>
        <p:nvSpPr>
          <p:cNvPr id="55299" name="Rectangle 3"/>
          <p:cNvSpPr>
            <a:spLocks noGrp="1" noChangeArrowheads="1"/>
          </p:cNvSpPr>
          <p:nvPr>
            <p:ph type="body" idx="1"/>
          </p:nvPr>
        </p:nvSpPr>
        <p:spPr bwMode="auto">
          <a:xfrm>
            <a:off x="527050" y="1484313"/>
            <a:ext cx="9982200" cy="4473575"/>
          </a:xfrm>
          <a:noFill/>
          <a:ln>
            <a:miter lim="800000"/>
            <a:headEnd/>
            <a:tailEnd/>
          </a:ln>
        </p:spPr>
        <p:txBody>
          <a:bodyPr vert="horz" wrap="square" lIns="91440" tIns="45720" rIns="91440" bIns="45720" numCol="1" anchor="t" anchorCtr="0" compatLnSpc="1">
            <a:prstTxWarp prst="textNoShape">
              <a:avLst/>
            </a:prstTxWarp>
          </a:bodyPr>
          <a:lstStyle/>
          <a:p>
            <a:r>
              <a:rPr lang="en-GB" altLang="en-US" smtClean="0"/>
              <a:t>Tom Ryan and Ann Boyle </a:t>
            </a:r>
            <a:r>
              <a:rPr lang="en-IE" altLang="en-US" smtClean="0"/>
              <a:t>who are cohabitants have a Joint Life Cover Policy of €300,000.</a:t>
            </a:r>
          </a:p>
          <a:p>
            <a:endParaRPr lang="en-IE" altLang="en-US" smtClean="0"/>
          </a:p>
          <a:p>
            <a:r>
              <a:rPr lang="en-IE" altLang="en-US" smtClean="0"/>
              <a:t>As it is a joint policy, there is only one premium identifiable which Ann has paid for</a:t>
            </a:r>
          </a:p>
          <a:p>
            <a:pPr>
              <a:buFontTx/>
              <a:buNone/>
            </a:pPr>
            <a:endParaRPr lang="en-IE" altLang="en-US" smtClean="0"/>
          </a:p>
          <a:p>
            <a:pPr lvl="1"/>
            <a:r>
              <a:rPr lang="en-IE" altLang="en-US" smtClean="0"/>
              <a:t>Ann dies so the full €300,000 is paid to Tom as policy owner </a:t>
            </a:r>
          </a:p>
          <a:p>
            <a:endParaRPr lang="en-IE" altLang="en-US" smtClean="0"/>
          </a:p>
          <a:p>
            <a:pPr lvl="1"/>
            <a:r>
              <a:rPr lang="en-IE" altLang="en-US" smtClean="0"/>
              <a:t>The full amount is deemed to have been inherited by Tom from Ann as Ann paid for the cover.</a:t>
            </a:r>
          </a:p>
          <a:p>
            <a:endParaRPr lang="en-GB" altLang="en-US" smtClean="0"/>
          </a:p>
        </p:txBody>
      </p:sp>
    </p:spTree>
    <p:extLst>
      <p:ext uri="{BB962C8B-B14F-4D97-AF65-F5344CB8AC3E}">
        <p14:creationId xmlns:p14="http://schemas.microsoft.com/office/powerpoint/2010/main" xmlns="" val="4031015789"/>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Date Placeholder 5"/>
          <p:cNvSpPr>
            <a:spLocks noGrp="1"/>
          </p:cNvSpPr>
          <p:nvPr>
            <p:ph type="dt"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EE85D31-C6B5-4D3F-A292-19284397CA3F}" type="datetime1">
              <a:rPr lang="en-US" altLang="en-US" smtClean="0">
                <a:latin typeface="Frutiger 55 Roman" pitchFamily="34" charset="0"/>
                <a:cs typeface="Arial" charset="0"/>
              </a:rPr>
              <a:pPr fontAlgn="base">
                <a:spcBef>
                  <a:spcPct val="0"/>
                </a:spcBef>
                <a:spcAft>
                  <a:spcPct val="0"/>
                </a:spcAft>
              </a:pPr>
              <a:t>6/7/2018</a:t>
            </a:fld>
            <a:endParaRPr lang="en-GB" altLang="en-US" smtClean="0">
              <a:latin typeface="Frutiger 55 Roman" pitchFamily="34" charset="0"/>
              <a:cs typeface="Arial" charset="0"/>
            </a:endParaRPr>
          </a:p>
        </p:txBody>
      </p:sp>
      <p:sp>
        <p:nvSpPr>
          <p:cNvPr id="56322" name="Rectangle 2"/>
          <p:cNvSpPr>
            <a:spLocks noGrp="1" noChangeArrowheads="1"/>
          </p:cNvSpPr>
          <p:nvPr>
            <p:ph type="title"/>
          </p:nvPr>
        </p:nvSpPr>
        <p:spPr bwMode="auto">
          <a:xfrm>
            <a:off x="403225" y="312738"/>
            <a:ext cx="10209213" cy="358775"/>
          </a:xfrm>
          <a:noFill/>
          <a:ln>
            <a:miter lim="800000"/>
            <a:headEnd/>
            <a:tailEnd/>
          </a:ln>
        </p:spPr>
        <p:txBody>
          <a:bodyPr vert="horz" wrap="square" lIns="91440" tIns="45720" rIns="91440" bIns="45720" numCol="1" anchor="t" anchorCtr="0" compatLnSpc="1">
            <a:prstTxWarp prst="textNoShape">
              <a:avLst/>
            </a:prstTxWarp>
          </a:bodyPr>
          <a:lstStyle/>
          <a:p>
            <a:r>
              <a:rPr lang="en-GB" altLang="en-US" sz="2400" smtClean="0"/>
              <a:t>Policies of Life Insurance</a:t>
            </a:r>
            <a:br>
              <a:rPr lang="en-GB" altLang="en-US" sz="2400" smtClean="0"/>
            </a:br>
            <a:r>
              <a:rPr lang="en-GB" altLang="en-US" sz="2400" smtClean="0">
                <a:solidFill>
                  <a:schemeClr val="bg2"/>
                </a:solidFill>
              </a:rPr>
              <a:t>Tax liability example</a:t>
            </a:r>
          </a:p>
        </p:txBody>
      </p:sp>
      <p:sp>
        <p:nvSpPr>
          <p:cNvPr id="56323" name="Rectangle 3"/>
          <p:cNvSpPr>
            <a:spLocks noGrp="1" noChangeArrowheads="1"/>
          </p:cNvSpPr>
          <p:nvPr>
            <p:ph type="body" idx="1"/>
          </p:nvPr>
        </p:nvSpPr>
        <p:spPr bwMode="auto">
          <a:xfrm>
            <a:off x="527050" y="1484313"/>
            <a:ext cx="11293475" cy="4473575"/>
          </a:xfrm>
          <a:noFill/>
          <a:ln>
            <a:miter lim="800000"/>
            <a:headEnd/>
            <a:tailEnd/>
          </a:ln>
        </p:spPr>
        <p:txBody>
          <a:bodyPr vert="horz" wrap="square" lIns="91440" tIns="45720" rIns="91440" bIns="45720" numCol="1" anchor="t" anchorCtr="0" compatLnSpc="1">
            <a:prstTxWarp prst="textNoShape">
              <a:avLst/>
            </a:prstTxWarp>
          </a:bodyPr>
          <a:lstStyle/>
          <a:p>
            <a:r>
              <a:rPr lang="en-GB" altLang="en-US" smtClean="0"/>
              <a:t>Assuming </a:t>
            </a:r>
            <a:r>
              <a:rPr lang="en-IE" altLang="en-US" smtClean="0"/>
              <a:t>no more assets are inherited from Ann then Tom is liable for C.A.T.  Of:</a:t>
            </a:r>
          </a:p>
          <a:p>
            <a:pPr lvl="1"/>
            <a:r>
              <a:rPr lang="en-IE" altLang="en-US" smtClean="0"/>
              <a:t>(€300,000 – €15,075 Threshold ) x 33% CAT  = </a:t>
            </a:r>
            <a:r>
              <a:rPr lang="en-IE" altLang="en-US" b="1" smtClean="0">
                <a:solidFill>
                  <a:srgbClr val="E52C44"/>
                </a:solidFill>
              </a:rPr>
              <a:t>€94,025.25</a:t>
            </a:r>
            <a:r>
              <a:rPr lang="en-IE" altLang="en-US" smtClean="0"/>
              <a:t> </a:t>
            </a:r>
          </a:p>
          <a:p>
            <a:pPr lvl="1"/>
            <a:endParaRPr lang="en-IE" altLang="en-US" smtClean="0"/>
          </a:p>
          <a:p>
            <a:r>
              <a:rPr lang="en-GB" altLang="en-US" smtClean="0"/>
              <a:t>If Tom was in a position to prove to Revenue he’d paid for half the cover then he’d have a C.A.T. liability of:</a:t>
            </a:r>
          </a:p>
          <a:p>
            <a:pPr lvl="1"/>
            <a:r>
              <a:rPr lang="en-IE" altLang="en-US" smtClean="0"/>
              <a:t>(€150,000 – €15,075 Threshold ) x 33% CAT  = </a:t>
            </a:r>
            <a:r>
              <a:rPr lang="en-IE" altLang="en-US" b="1" smtClean="0">
                <a:solidFill>
                  <a:srgbClr val="E52C44"/>
                </a:solidFill>
              </a:rPr>
              <a:t>€44,525.25</a:t>
            </a:r>
            <a:endParaRPr lang="en-GB" altLang="en-US" b="1" smtClean="0">
              <a:solidFill>
                <a:srgbClr val="E52C44"/>
              </a:solidFill>
            </a:endParaRPr>
          </a:p>
        </p:txBody>
      </p:sp>
    </p:spTree>
    <p:extLst>
      <p:ext uri="{BB962C8B-B14F-4D97-AF65-F5344CB8AC3E}">
        <p14:creationId xmlns:p14="http://schemas.microsoft.com/office/powerpoint/2010/main" xmlns="" val="3295504820"/>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Number Placeholder 3"/>
          <p:cNvSpPr>
            <a:spLocks noGrp="1"/>
          </p:cNvSpPr>
          <p:nvPr>
            <p:ph type="sldNum" sz="quarter" idx="10"/>
          </p:nvPr>
        </p:nvSpPr>
        <p:spPr>
          <a:noFill/>
        </p:spPr>
        <p:txBody>
          <a:bodyPr/>
          <a:lstStyle/>
          <a:p>
            <a:pPr fontAlgn="base">
              <a:spcBef>
                <a:spcPct val="0"/>
              </a:spcBef>
              <a:spcAft>
                <a:spcPct val="0"/>
              </a:spcAft>
            </a:pPr>
            <a:fld id="{1717049E-44D9-4C1A-8DE2-6B0CFE41A9B9}" type="slidenum">
              <a:rPr lang="de-CH" altLang="en-US" smtClean="0">
                <a:cs typeface="Arial" charset="0"/>
              </a:rPr>
              <a:pPr fontAlgn="base">
                <a:spcBef>
                  <a:spcPct val="0"/>
                </a:spcBef>
                <a:spcAft>
                  <a:spcPct val="0"/>
                </a:spcAft>
              </a:pPr>
              <a:t>108</a:t>
            </a:fld>
            <a:endParaRPr lang="de-CH" altLang="en-US" smtClean="0">
              <a:cs typeface="Arial" charset="0"/>
            </a:endParaRPr>
          </a:p>
        </p:txBody>
      </p:sp>
      <p:sp>
        <p:nvSpPr>
          <p:cNvPr id="57346" name="Rectangle 2"/>
          <p:cNvSpPr>
            <a:spLocks noGrp="1" noChangeArrowheads="1"/>
          </p:cNvSpPr>
          <p:nvPr>
            <p:ph type="title"/>
          </p:nvPr>
        </p:nvSpPr>
        <p:spPr bwMode="auto">
          <a:xfrm>
            <a:off x="527050" y="331788"/>
            <a:ext cx="9123363" cy="720725"/>
          </a:xfrm>
          <a:noFill/>
          <a:ln>
            <a:miter lim="800000"/>
            <a:headEnd/>
            <a:tailEnd/>
          </a:ln>
        </p:spPr>
        <p:txBody>
          <a:bodyPr vert="horz" wrap="square" lIns="91440" tIns="45720" rIns="91440" bIns="45720" numCol="1" anchor="t" anchorCtr="0" compatLnSpc="1">
            <a:prstTxWarp prst="textNoShape">
              <a:avLst/>
            </a:prstTxWarp>
          </a:bodyPr>
          <a:lstStyle/>
          <a:p>
            <a:r>
              <a:rPr lang="en-GB" altLang="en-US" sz="2400" smtClean="0"/>
              <a:t>Co-habiting Couples</a:t>
            </a:r>
            <a:r>
              <a:rPr lang="en-GB" altLang="en-US" sz="3600" smtClean="0"/>
              <a:t/>
            </a:r>
            <a:br>
              <a:rPr lang="en-GB" altLang="en-US" sz="3600" smtClean="0"/>
            </a:br>
            <a:r>
              <a:rPr lang="en-GB" altLang="en-US" sz="3600" smtClean="0"/>
              <a:t>		</a:t>
            </a:r>
          </a:p>
        </p:txBody>
      </p:sp>
      <p:sp>
        <p:nvSpPr>
          <p:cNvPr id="35844" name="Rectangle 3"/>
          <p:cNvSpPr>
            <a:spLocks noGrp="1" noChangeArrowheads="1"/>
          </p:cNvSpPr>
          <p:nvPr>
            <p:ph type="body" idx="1"/>
          </p:nvPr>
        </p:nvSpPr>
        <p:spPr>
          <a:xfrm>
            <a:off x="527050" y="1052513"/>
            <a:ext cx="11293475" cy="4905375"/>
          </a:xfrm>
        </p:spPr>
        <p:txBody>
          <a:bodyPr/>
          <a:lstStyle/>
          <a:p>
            <a:pPr>
              <a:spcBef>
                <a:spcPts val="0"/>
              </a:spcBef>
              <a:defRPr/>
            </a:pPr>
            <a:endParaRPr lang="en-GB" altLang="en-US" sz="2400" dirty="0" smtClean="0"/>
          </a:p>
          <a:p>
            <a:pPr>
              <a:spcBef>
                <a:spcPts val="0"/>
              </a:spcBef>
              <a:defRPr/>
            </a:pPr>
            <a:r>
              <a:rPr lang="en-GB" altLang="en-US" sz="2400" dirty="0" smtClean="0"/>
              <a:t> Approximately 1 in 10 of all families </a:t>
            </a:r>
          </a:p>
          <a:p>
            <a:pPr>
              <a:spcBef>
                <a:spcPts val="0"/>
              </a:spcBef>
              <a:defRPr/>
            </a:pPr>
            <a:r>
              <a:rPr lang="en-GB" altLang="en-US" sz="2400" dirty="0" smtClean="0"/>
              <a:t> Succession Act </a:t>
            </a:r>
          </a:p>
          <a:p>
            <a:pPr>
              <a:spcBef>
                <a:spcPts val="0"/>
              </a:spcBef>
              <a:defRPr/>
            </a:pPr>
            <a:r>
              <a:rPr lang="en-GB" altLang="en-US" sz="2400" dirty="0" smtClean="0"/>
              <a:t> Inheritance Tax is liable  </a:t>
            </a:r>
          </a:p>
          <a:p>
            <a:pPr>
              <a:spcBef>
                <a:spcPts val="0"/>
              </a:spcBef>
              <a:defRPr/>
            </a:pPr>
            <a:r>
              <a:rPr lang="en-GB" altLang="en-US" sz="2400" dirty="0" smtClean="0"/>
              <a:t> Tax Exempt Threshold is only €16,250</a:t>
            </a:r>
          </a:p>
          <a:p>
            <a:pPr marL="0" indent="0">
              <a:spcBef>
                <a:spcPts val="0"/>
              </a:spcBef>
              <a:buFont typeface="Symbol" pitchFamily="18" charset="2"/>
              <a:buNone/>
              <a:defRPr/>
            </a:pPr>
            <a:endParaRPr lang="en-GB" altLang="en-US" sz="2400" dirty="0"/>
          </a:p>
          <a:p>
            <a:pPr marL="0" indent="0">
              <a:spcBef>
                <a:spcPts val="0"/>
              </a:spcBef>
              <a:buFont typeface="Symbol" pitchFamily="18" charset="2"/>
              <a:buNone/>
              <a:defRPr/>
            </a:pPr>
            <a:r>
              <a:rPr lang="en-GB" altLang="en-US" sz="2400" dirty="0" smtClean="0"/>
              <a:t>Recommendations</a:t>
            </a:r>
          </a:p>
          <a:p>
            <a:pPr lvl="1">
              <a:spcBef>
                <a:spcPts val="0"/>
              </a:spcBef>
              <a:buFontTx/>
              <a:buNone/>
              <a:defRPr/>
            </a:pPr>
            <a:r>
              <a:rPr lang="en-GB" altLang="en-US" sz="2400" dirty="0" smtClean="0"/>
              <a:t>- Make a Will</a:t>
            </a:r>
          </a:p>
          <a:p>
            <a:pPr lvl="1">
              <a:spcBef>
                <a:spcPts val="0"/>
              </a:spcBef>
              <a:buFontTx/>
              <a:buNone/>
              <a:defRPr/>
            </a:pPr>
            <a:r>
              <a:rPr lang="en-GB" altLang="en-US" sz="2400" dirty="0" smtClean="0"/>
              <a:t>- Get Proper Advice!</a:t>
            </a:r>
          </a:p>
          <a:p>
            <a:pPr>
              <a:spcBef>
                <a:spcPts val="0"/>
              </a:spcBef>
              <a:defRPr/>
            </a:pPr>
            <a:endParaRPr lang="en-GB" altLang="en-US" sz="2400" dirty="0" smtClean="0"/>
          </a:p>
          <a:p>
            <a:pPr>
              <a:spcBef>
                <a:spcPts val="0"/>
              </a:spcBef>
              <a:defRPr/>
            </a:pPr>
            <a:endParaRPr lang="en-GB" altLang="en-US" sz="2400" dirty="0" smtClean="0"/>
          </a:p>
        </p:txBody>
      </p:sp>
    </p:spTree>
    <p:extLst>
      <p:ext uri="{BB962C8B-B14F-4D97-AF65-F5344CB8AC3E}">
        <p14:creationId xmlns:p14="http://schemas.microsoft.com/office/powerpoint/2010/main" xmlns="" val="354859322"/>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Date Placeholder 5"/>
          <p:cNvSpPr>
            <a:spLocks noGrp="1"/>
          </p:cNvSpPr>
          <p:nvPr>
            <p:ph type="dt"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043FDA7-E71D-4D90-BD85-D7A1B9515429}" type="datetime1">
              <a:rPr lang="en-US" altLang="en-US" smtClean="0">
                <a:latin typeface="Frutiger 55 Roman" pitchFamily="34" charset="0"/>
                <a:cs typeface="Arial" charset="0"/>
              </a:rPr>
              <a:pPr fontAlgn="base">
                <a:spcBef>
                  <a:spcPct val="0"/>
                </a:spcBef>
                <a:spcAft>
                  <a:spcPct val="0"/>
                </a:spcAft>
              </a:pPr>
              <a:t>6/7/2018</a:t>
            </a:fld>
            <a:endParaRPr lang="en-GB" altLang="en-US" smtClean="0">
              <a:latin typeface="Frutiger 55 Roman" pitchFamily="34" charset="0"/>
              <a:cs typeface="Arial" charset="0"/>
            </a:endParaRPr>
          </a:p>
        </p:txBody>
      </p:sp>
      <p:sp>
        <p:nvSpPr>
          <p:cNvPr id="59394" name="Rectangle 2"/>
          <p:cNvSpPr>
            <a:spLocks noGrp="1" noChangeArrowheads="1"/>
          </p:cNvSpPr>
          <p:nvPr>
            <p:ph type="title"/>
          </p:nvPr>
        </p:nvSpPr>
        <p:spPr bwMode="auto">
          <a:xfrm>
            <a:off x="527050" y="312738"/>
            <a:ext cx="9123363" cy="523875"/>
          </a:xfrm>
          <a:noFill/>
          <a:ln>
            <a:miter lim="800000"/>
            <a:headEnd/>
            <a:tailEnd/>
          </a:ln>
        </p:spPr>
        <p:txBody>
          <a:bodyPr vert="horz" wrap="square" lIns="91440" tIns="45720" rIns="91440" bIns="45720" numCol="1" anchor="t" anchorCtr="0" compatLnSpc="1">
            <a:prstTxWarp prst="textNoShape">
              <a:avLst/>
            </a:prstTxWarp>
          </a:bodyPr>
          <a:lstStyle/>
          <a:p>
            <a:r>
              <a:rPr lang="en-GB" altLang="en-US" sz="2400" smtClean="0"/>
              <a:t>Inheritance Tax Planning</a:t>
            </a:r>
          </a:p>
        </p:txBody>
      </p:sp>
      <p:sp>
        <p:nvSpPr>
          <p:cNvPr id="59395" name="Rectangle 3"/>
          <p:cNvSpPr>
            <a:spLocks noGrp="1" noChangeArrowheads="1"/>
          </p:cNvSpPr>
          <p:nvPr>
            <p:ph type="body" idx="1"/>
          </p:nvPr>
        </p:nvSpPr>
        <p:spPr bwMode="auto">
          <a:xfrm>
            <a:off x="527050" y="1125538"/>
            <a:ext cx="11293475" cy="5181600"/>
          </a:xfrm>
          <a:noFill/>
          <a:ln>
            <a:miter lim="800000"/>
            <a:headEnd/>
            <a:tailEnd/>
          </a:ln>
        </p:spPr>
        <p:txBody>
          <a:bodyPr vert="horz" wrap="square" lIns="91440" tIns="45720" rIns="91440" bIns="45720" numCol="1" anchor="t" anchorCtr="0" compatLnSpc="1">
            <a:prstTxWarp prst="textNoShape">
              <a:avLst/>
            </a:prstTxWarp>
          </a:bodyPr>
          <a:lstStyle/>
          <a:p>
            <a:pPr>
              <a:spcBef>
                <a:spcPct val="50000"/>
              </a:spcBef>
            </a:pPr>
            <a:r>
              <a:rPr lang="en-GB" altLang="en-US" smtClean="0"/>
              <a:t>Section 72, CAT Consolidation Act 2003</a:t>
            </a:r>
          </a:p>
          <a:p>
            <a:pPr lvl="1">
              <a:spcBef>
                <a:spcPct val="50000"/>
              </a:spcBef>
            </a:pPr>
            <a:r>
              <a:rPr lang="en-GB" altLang="en-US" smtClean="0"/>
              <a:t>grants a relief in relation to the proceeds of life insurance policies (which would otherwise be liable to inheritance on the death of an insured person)</a:t>
            </a:r>
          </a:p>
          <a:p>
            <a:pPr lvl="1">
              <a:spcBef>
                <a:spcPct val="50000"/>
              </a:spcBef>
            </a:pPr>
            <a:r>
              <a:rPr lang="en-GB" altLang="en-US" smtClean="0"/>
              <a:t>Proceeds of the life insurance policy are used to pay the inheritance tax liability on death of a person</a:t>
            </a:r>
          </a:p>
          <a:p>
            <a:pPr>
              <a:spcBef>
                <a:spcPct val="120000"/>
              </a:spcBef>
            </a:pPr>
            <a:r>
              <a:rPr lang="en-GB" altLang="en-US" smtClean="0"/>
              <a:t>By setting up protection policy under S72 Trust</a:t>
            </a:r>
          </a:p>
          <a:p>
            <a:pPr lvl="1">
              <a:spcBef>
                <a:spcPct val="50000"/>
              </a:spcBef>
            </a:pPr>
            <a:r>
              <a:rPr lang="en-GB" altLang="en-US" smtClean="0"/>
              <a:t>Inheritance tax liability can be paid off</a:t>
            </a:r>
          </a:p>
          <a:p>
            <a:pPr lvl="1">
              <a:spcBef>
                <a:spcPct val="50000"/>
              </a:spcBef>
            </a:pPr>
            <a:r>
              <a:rPr lang="en-GB" altLang="en-US" smtClean="0"/>
              <a:t>Any portion of policy not used in paying CAT will be liable itself</a:t>
            </a:r>
          </a:p>
          <a:p>
            <a:endParaRPr lang="en-GB" altLang="en-US" sz="1800" smtClean="0"/>
          </a:p>
        </p:txBody>
      </p:sp>
    </p:spTree>
    <p:extLst>
      <p:ext uri="{BB962C8B-B14F-4D97-AF65-F5344CB8AC3E}">
        <p14:creationId xmlns:p14="http://schemas.microsoft.com/office/powerpoint/2010/main" xmlns="" val="32478482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noGrp="1"/>
          </p:cNvSpPr>
          <p:nvPr/>
        </p:nvSpPr>
        <p:spPr bwMode="auto">
          <a:xfrm>
            <a:off x="11172825" y="6564313"/>
            <a:ext cx="627063" cy="150812"/>
          </a:xfrm>
          <a:prstGeom prst="rect">
            <a:avLst/>
          </a:prstGeom>
          <a:noFill/>
          <a:extLst/>
        </p:spPr>
        <p:txBody>
          <a:bodyPr lIns="0" tIns="0" rIns="0" bIns="0" anchor="b"/>
          <a:lstStyle/>
          <a:p>
            <a:pPr algn="r" fontAlgn="auto">
              <a:spcBef>
                <a:spcPts val="0"/>
              </a:spcBef>
              <a:spcAft>
                <a:spcPts val="0"/>
              </a:spcAft>
              <a:defRPr/>
            </a:pPr>
            <a:fld id="{65EEDACE-A11D-4437-8D2D-86EE772EC6F5}" type="slidenum">
              <a:rPr lang="de-CH" altLang="en-US" sz="900">
                <a:latin typeface="+mj-lt"/>
                <a:cs typeface="+mn-cs"/>
              </a:rPr>
              <a:pPr algn="r" fontAlgn="auto">
                <a:spcBef>
                  <a:spcPts val="0"/>
                </a:spcBef>
                <a:spcAft>
                  <a:spcPts val="0"/>
                </a:spcAft>
                <a:defRPr/>
              </a:pPr>
              <a:t>11</a:t>
            </a:fld>
            <a:endParaRPr lang="de-CH" altLang="en-US" sz="900">
              <a:latin typeface="+mj-lt"/>
              <a:cs typeface="+mn-cs"/>
            </a:endParaRPr>
          </a:p>
        </p:txBody>
      </p:sp>
      <p:sp>
        <p:nvSpPr>
          <p:cNvPr id="115714" name="Rectangle 2"/>
          <p:cNvSpPr>
            <a:spLocks noGrp="1" noChangeArrowheads="1"/>
          </p:cNvSpPr>
          <p:nvPr>
            <p:ph type="title" idx="4294967295"/>
          </p:nvPr>
        </p:nvSpPr>
        <p:spPr bwMode="auto">
          <a:xfrm>
            <a:off x="511175" y="320675"/>
            <a:ext cx="10047288" cy="1143000"/>
          </a:xfrm>
          <a:prstGeom prst="rect">
            <a:avLst/>
          </a:prstGeom>
          <a:solidFill>
            <a:srgbClr val="FFFFFF"/>
          </a:solidFill>
          <a:ln>
            <a:miter lim="800000"/>
            <a:headEnd/>
            <a:tailEnd/>
          </a:ln>
        </p:spPr>
        <p:txBody>
          <a:bodyPr lIns="0" tIns="0" rIns="0" bIns="0"/>
          <a:lstStyle/>
          <a:p>
            <a:r>
              <a:rPr lang="en-IE" altLang="en-US" smtClean="0"/>
              <a:t>Life Cover/Death Claims	</a:t>
            </a:r>
            <a:endParaRPr lang="en-GB" altLang="en-US" smtClean="0"/>
          </a:p>
        </p:txBody>
      </p:sp>
      <p:sp>
        <p:nvSpPr>
          <p:cNvPr id="115715" name="Rectangle 3"/>
          <p:cNvSpPr>
            <a:spLocks noGrp="1" noChangeArrowheads="1"/>
          </p:cNvSpPr>
          <p:nvPr>
            <p:ph type="body" idx="4294967295"/>
          </p:nvPr>
        </p:nvSpPr>
        <p:spPr bwMode="auto">
          <a:xfrm>
            <a:off x="512763" y="1373188"/>
            <a:ext cx="10045700" cy="3557587"/>
          </a:xfrm>
          <a:prstGeom prst="rect">
            <a:avLst/>
          </a:prstGeom>
          <a:solidFill>
            <a:srgbClr val="FFFFFF"/>
          </a:solidFill>
          <a:ln>
            <a:miter lim="800000"/>
            <a:headEnd/>
            <a:tailEnd/>
          </a:ln>
        </p:spPr>
        <p:txBody>
          <a:bodyPr lIns="0" tIns="0" rIns="0" bIns="0"/>
          <a:lstStyle/>
          <a:p>
            <a:pPr>
              <a:lnSpc>
                <a:spcPct val="90000"/>
              </a:lnSpc>
            </a:pPr>
            <a:endParaRPr lang="en-IE" altLang="en-US" sz="1800" smtClean="0"/>
          </a:p>
          <a:p>
            <a:pPr>
              <a:lnSpc>
                <a:spcPct val="90000"/>
              </a:lnSpc>
            </a:pPr>
            <a:r>
              <a:rPr lang="en-US" altLang="en-US" smtClean="0"/>
              <a:t>Investment/Pension Products</a:t>
            </a:r>
          </a:p>
          <a:p>
            <a:pPr>
              <a:lnSpc>
                <a:spcPct val="90000"/>
              </a:lnSpc>
              <a:buFont typeface="Symbol" pitchFamily="18" charset="2"/>
              <a:buNone/>
            </a:pPr>
            <a:endParaRPr lang="en-US" altLang="en-US" smtClean="0"/>
          </a:p>
          <a:p>
            <a:pPr>
              <a:lnSpc>
                <a:spcPct val="90000"/>
              </a:lnSpc>
            </a:pPr>
            <a:r>
              <a:rPr lang="en-US" altLang="en-US" smtClean="0"/>
              <a:t>Life Insurance</a:t>
            </a:r>
          </a:p>
          <a:p>
            <a:pPr>
              <a:lnSpc>
                <a:spcPct val="90000"/>
              </a:lnSpc>
            </a:pPr>
            <a:endParaRPr lang="en-US" altLang="en-US" smtClean="0"/>
          </a:p>
          <a:p>
            <a:pPr>
              <a:lnSpc>
                <a:spcPct val="90000"/>
              </a:lnSpc>
            </a:pPr>
            <a:r>
              <a:rPr lang="en-IE" altLang="en-US" smtClean="0"/>
              <a:t>Claims Experience on Life Insur</a:t>
            </a:r>
            <a:r>
              <a:rPr lang="en-US" altLang="en-US" smtClean="0"/>
              <a:t>ance</a:t>
            </a:r>
            <a:endParaRPr lang="en-IE" altLang="en-US" smtClean="0"/>
          </a:p>
          <a:p>
            <a:pPr>
              <a:lnSpc>
                <a:spcPct val="90000"/>
              </a:lnSpc>
              <a:buFont typeface="Symbol" pitchFamily="18" charset="2"/>
              <a:buNone/>
            </a:pPr>
            <a:endParaRPr lang="en-IE" altLang="en-US" smtClean="0"/>
          </a:p>
          <a:p>
            <a:pPr>
              <a:lnSpc>
                <a:spcPct val="90000"/>
              </a:lnSpc>
            </a:pPr>
            <a:r>
              <a:rPr lang="en-IE" altLang="en-US" smtClean="0"/>
              <a:t>Causes of Death on Life Insurance</a:t>
            </a:r>
          </a:p>
          <a:p>
            <a:pPr>
              <a:lnSpc>
                <a:spcPct val="90000"/>
              </a:lnSpc>
            </a:pPr>
            <a:endParaRPr lang="en-IE" altLang="en-US" smtClean="0"/>
          </a:p>
          <a:p>
            <a:pPr>
              <a:lnSpc>
                <a:spcPct val="90000"/>
              </a:lnSpc>
            </a:pPr>
            <a:r>
              <a:rPr lang="en-IE" altLang="en-US" smtClean="0"/>
              <a:t>Issues at Claim</a:t>
            </a:r>
            <a:r>
              <a:rPr lang="en-US" altLang="en-US" smtClean="0"/>
              <a:t> Stage</a:t>
            </a:r>
            <a:endParaRPr lang="en-IE" altLang="en-US" smtClean="0"/>
          </a:p>
          <a:p>
            <a:pPr>
              <a:lnSpc>
                <a:spcPct val="90000"/>
              </a:lnSpc>
            </a:pPr>
            <a:endParaRPr lang="en-IE" altLang="en-US" sz="1800" smtClean="0"/>
          </a:p>
          <a:p>
            <a:pPr>
              <a:lnSpc>
                <a:spcPct val="90000"/>
              </a:lnSpc>
              <a:buFont typeface="Symbol" pitchFamily="18" charset="2"/>
              <a:buNone/>
            </a:pPr>
            <a:endParaRPr lang="en-IE" altLang="en-US" sz="1800" smtClean="0"/>
          </a:p>
        </p:txBody>
      </p:sp>
    </p:spTree>
    <p:extLst>
      <p:ext uri="{BB962C8B-B14F-4D97-AF65-F5344CB8AC3E}">
        <p14:creationId xmlns:p14="http://schemas.microsoft.com/office/powerpoint/2010/main" xmlns="" val="740933304"/>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Date Placeholder 5"/>
          <p:cNvSpPr>
            <a:spLocks noGrp="1"/>
          </p:cNvSpPr>
          <p:nvPr>
            <p:ph type="dt"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2CB223B-AFF3-41C2-81E4-AD6436669960}" type="datetime1">
              <a:rPr lang="en-US" altLang="en-US" smtClean="0">
                <a:latin typeface="Frutiger 55 Roman" pitchFamily="34" charset="0"/>
                <a:cs typeface="Arial" charset="0"/>
              </a:rPr>
              <a:pPr fontAlgn="base">
                <a:spcBef>
                  <a:spcPct val="0"/>
                </a:spcBef>
                <a:spcAft>
                  <a:spcPct val="0"/>
                </a:spcAft>
              </a:pPr>
              <a:t>6/7/2018</a:t>
            </a:fld>
            <a:endParaRPr lang="en-GB" altLang="en-US" smtClean="0">
              <a:latin typeface="Frutiger 55 Roman" pitchFamily="34" charset="0"/>
              <a:cs typeface="Arial" charset="0"/>
            </a:endParaRPr>
          </a:p>
        </p:txBody>
      </p:sp>
      <p:sp>
        <p:nvSpPr>
          <p:cNvPr id="60418" name="Rectangle 2"/>
          <p:cNvSpPr>
            <a:spLocks noGrp="1" noChangeArrowheads="1"/>
          </p:cNvSpPr>
          <p:nvPr>
            <p:ph type="title"/>
          </p:nvPr>
        </p:nvSpPr>
        <p:spPr bwMode="auto">
          <a:xfrm>
            <a:off x="403225" y="312738"/>
            <a:ext cx="10209213" cy="358775"/>
          </a:xfrm>
          <a:noFill/>
          <a:ln>
            <a:miter lim="800000"/>
            <a:headEnd/>
            <a:tailEnd/>
          </a:ln>
        </p:spPr>
        <p:txBody>
          <a:bodyPr vert="horz" wrap="square" lIns="91440" tIns="45720" rIns="91440" bIns="45720" numCol="1" anchor="t" anchorCtr="0" compatLnSpc="1">
            <a:prstTxWarp prst="textNoShape">
              <a:avLst/>
            </a:prstTxWarp>
          </a:bodyPr>
          <a:lstStyle/>
          <a:p>
            <a:r>
              <a:rPr lang="en-GB" altLang="en-US" sz="2400" smtClean="0"/>
              <a:t>Section 72</a:t>
            </a:r>
          </a:p>
        </p:txBody>
      </p:sp>
      <p:sp>
        <p:nvSpPr>
          <p:cNvPr id="37892" name="Rectangle 3"/>
          <p:cNvSpPr>
            <a:spLocks noGrp="1" noChangeArrowheads="1"/>
          </p:cNvSpPr>
          <p:nvPr>
            <p:ph type="body" idx="1"/>
          </p:nvPr>
        </p:nvSpPr>
        <p:spPr>
          <a:xfrm>
            <a:off x="527050" y="1341438"/>
            <a:ext cx="11293475" cy="4965700"/>
          </a:xfrm>
        </p:spPr>
        <p:txBody>
          <a:bodyPr/>
          <a:lstStyle/>
          <a:p>
            <a:pPr>
              <a:spcBef>
                <a:spcPts val="0"/>
              </a:spcBef>
              <a:defRPr/>
            </a:pPr>
            <a:r>
              <a:rPr lang="en-GB" altLang="en-US" dirty="0" smtClean="0"/>
              <a:t>Previously Section 60 policies</a:t>
            </a:r>
          </a:p>
          <a:p>
            <a:pPr>
              <a:spcBef>
                <a:spcPts val="0"/>
              </a:spcBef>
              <a:defRPr/>
            </a:pPr>
            <a:endParaRPr lang="en-GB" altLang="en-US" dirty="0" smtClean="0"/>
          </a:p>
          <a:p>
            <a:pPr>
              <a:spcBef>
                <a:spcPts val="0"/>
              </a:spcBef>
              <a:defRPr/>
            </a:pPr>
            <a:r>
              <a:rPr lang="en-GB" altLang="en-US" dirty="0" smtClean="0"/>
              <a:t>The policy must be effected by the life insured on his/her own life and specify it has been effected under Section 72</a:t>
            </a:r>
          </a:p>
          <a:p>
            <a:pPr>
              <a:spcBef>
                <a:spcPts val="0"/>
              </a:spcBef>
              <a:defRPr/>
            </a:pPr>
            <a:endParaRPr lang="en-GB" altLang="en-US" dirty="0" smtClean="0"/>
          </a:p>
          <a:p>
            <a:pPr>
              <a:spcBef>
                <a:spcPts val="0"/>
              </a:spcBef>
              <a:defRPr/>
            </a:pPr>
            <a:r>
              <a:rPr lang="en-GB" altLang="en-US" dirty="0" smtClean="0"/>
              <a:t>To qualify for Section 72, the life insured(s) must pay the premiums</a:t>
            </a:r>
          </a:p>
          <a:p>
            <a:pPr>
              <a:spcBef>
                <a:spcPts val="0"/>
              </a:spcBef>
              <a:defRPr/>
            </a:pPr>
            <a:endParaRPr lang="en-GB" altLang="en-US" dirty="0" smtClean="0"/>
          </a:p>
          <a:p>
            <a:pPr>
              <a:spcBef>
                <a:spcPts val="0"/>
              </a:spcBef>
              <a:defRPr/>
            </a:pPr>
            <a:r>
              <a:rPr lang="en-GB" altLang="en-US" dirty="0" smtClean="0"/>
              <a:t>The level of protection on the policy must be at least eight times the value of the premium being paid.</a:t>
            </a:r>
          </a:p>
          <a:p>
            <a:pPr>
              <a:spcBef>
                <a:spcPts val="0"/>
              </a:spcBef>
              <a:defRPr/>
            </a:pPr>
            <a:endParaRPr lang="en-GB" altLang="en-US" dirty="0" smtClean="0"/>
          </a:p>
          <a:p>
            <a:pPr>
              <a:spcBef>
                <a:spcPts val="0"/>
              </a:spcBef>
              <a:defRPr/>
            </a:pPr>
            <a:r>
              <a:rPr lang="en-GB" altLang="en-US" dirty="0" smtClean="0"/>
              <a:t>An existing policy cannot be converted to a Section 72 policy.</a:t>
            </a:r>
          </a:p>
          <a:p>
            <a:pPr marL="0" indent="0">
              <a:spcBef>
                <a:spcPts val="0"/>
              </a:spcBef>
              <a:buFont typeface="Symbol" pitchFamily="18" charset="2"/>
              <a:buNone/>
              <a:defRPr/>
            </a:pPr>
            <a:endParaRPr lang="en-IE" altLang="en-US" dirty="0" smtClean="0"/>
          </a:p>
        </p:txBody>
      </p:sp>
    </p:spTree>
    <p:extLst>
      <p:ext uri="{BB962C8B-B14F-4D97-AF65-F5344CB8AC3E}">
        <p14:creationId xmlns:p14="http://schemas.microsoft.com/office/powerpoint/2010/main" xmlns="" val="3217107379"/>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Date Placeholder 5"/>
          <p:cNvSpPr>
            <a:spLocks noGrp="1"/>
          </p:cNvSpPr>
          <p:nvPr>
            <p:ph type="dt"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437C437-7134-421B-AE56-2A698E8292CC}" type="datetime1">
              <a:rPr lang="en-US" altLang="en-US" smtClean="0">
                <a:latin typeface="Frutiger 55 Roman" pitchFamily="34" charset="0"/>
                <a:cs typeface="Arial" charset="0"/>
              </a:rPr>
              <a:pPr fontAlgn="base">
                <a:spcBef>
                  <a:spcPct val="0"/>
                </a:spcBef>
                <a:spcAft>
                  <a:spcPct val="0"/>
                </a:spcAft>
              </a:pPr>
              <a:t>6/7/2018</a:t>
            </a:fld>
            <a:endParaRPr lang="en-GB" altLang="en-US" smtClean="0">
              <a:latin typeface="Frutiger 55 Roman" pitchFamily="34" charset="0"/>
              <a:cs typeface="Arial" charset="0"/>
            </a:endParaRPr>
          </a:p>
        </p:txBody>
      </p:sp>
      <p:sp>
        <p:nvSpPr>
          <p:cNvPr id="61442" name="Rectangle 2"/>
          <p:cNvSpPr>
            <a:spLocks noGrp="1" noChangeArrowheads="1"/>
          </p:cNvSpPr>
          <p:nvPr>
            <p:ph type="title"/>
          </p:nvPr>
        </p:nvSpPr>
        <p:spPr bwMode="auto">
          <a:xfrm>
            <a:off x="527050" y="312738"/>
            <a:ext cx="9123363" cy="1022350"/>
          </a:xfrm>
          <a:noFill/>
          <a:ln>
            <a:miter lim="800000"/>
            <a:headEnd/>
            <a:tailEnd/>
          </a:ln>
        </p:spPr>
        <p:txBody>
          <a:bodyPr vert="horz" wrap="square" lIns="91440" tIns="45720" rIns="91440" bIns="45720" numCol="1" anchor="t" anchorCtr="0" compatLnSpc="1">
            <a:prstTxWarp prst="textNoShape">
              <a:avLst/>
            </a:prstTxWarp>
          </a:bodyPr>
          <a:lstStyle/>
          <a:p>
            <a:r>
              <a:rPr lang="en-GB" altLang="en-US" smtClean="0"/>
              <a:t>Example of Tax Liability</a:t>
            </a:r>
          </a:p>
        </p:txBody>
      </p:sp>
      <p:graphicFrame>
        <p:nvGraphicFramePr>
          <p:cNvPr id="842811" name="Group 59"/>
          <p:cNvGraphicFramePr>
            <a:graphicFrameLocks noGrp="1"/>
          </p:cNvGraphicFramePr>
          <p:nvPr>
            <p:ph idx="1"/>
          </p:nvPr>
        </p:nvGraphicFramePr>
        <p:xfrm>
          <a:off x="527050" y="1519238"/>
          <a:ext cx="11293887" cy="3813178"/>
        </p:xfrm>
        <a:graphic>
          <a:graphicData uri="http://schemas.openxmlformats.org/drawingml/2006/table">
            <a:tbl>
              <a:tblPr/>
              <a:tblGrid>
                <a:gridCol w="7529963"/>
                <a:gridCol w="3763924"/>
              </a:tblGrid>
              <a:tr h="396837">
                <a:tc>
                  <a:txBody>
                    <a:bodyPr/>
                    <a:lstStyle>
                      <a:lvl1pPr algn="l">
                        <a:spcBef>
                          <a:spcPct val="20000"/>
                        </a:spcBef>
                        <a:buClr>
                          <a:srgbClr val="003399"/>
                        </a:buClr>
                        <a:buSzPct val="80000"/>
                        <a:defRPr>
                          <a:solidFill>
                            <a:srgbClr val="000066"/>
                          </a:solidFill>
                          <a:latin typeface="Frutiger 55 Roman" pitchFamily="34" charset="0"/>
                        </a:defRPr>
                      </a:lvl1pPr>
                      <a:lvl2pPr marL="234950" algn="l">
                        <a:spcBef>
                          <a:spcPct val="20000"/>
                        </a:spcBef>
                        <a:buClr>
                          <a:srgbClr val="003399"/>
                        </a:buClr>
                        <a:buSzPct val="80000"/>
                        <a:defRPr sz="1600">
                          <a:solidFill>
                            <a:srgbClr val="000066"/>
                          </a:solidFill>
                          <a:latin typeface="Frutiger 55 Roman" pitchFamily="34" charset="0"/>
                        </a:defRPr>
                      </a:lvl2pPr>
                      <a:lvl3pPr marL="458788" algn="l">
                        <a:spcBef>
                          <a:spcPct val="20000"/>
                        </a:spcBef>
                        <a:buClr>
                          <a:schemeClr val="tx1"/>
                        </a:buClr>
                        <a:buSzPct val="120000"/>
                        <a:buFont typeface="Frutiger 45 Light" pitchFamily="34" charset="0"/>
                        <a:defRPr sz="1600">
                          <a:solidFill>
                            <a:srgbClr val="000066"/>
                          </a:solidFill>
                          <a:latin typeface="Frutiger 45 Light" pitchFamily="34" charset="0"/>
                        </a:defRPr>
                      </a:lvl3pPr>
                      <a:lvl4pPr marL="682625" algn="l">
                        <a:spcBef>
                          <a:spcPct val="20000"/>
                        </a:spcBef>
                        <a:buClr>
                          <a:schemeClr val="tx1"/>
                        </a:buClr>
                        <a:buSzPct val="120000"/>
                        <a:buFont typeface="Frutiger 45 Light" pitchFamily="34" charset="0"/>
                        <a:defRPr sz="1400">
                          <a:solidFill>
                            <a:srgbClr val="000066"/>
                          </a:solidFill>
                          <a:latin typeface="Frutiger 45 Light" pitchFamily="34" charset="0"/>
                        </a:defRPr>
                      </a:lvl4pPr>
                      <a:lvl5pPr marL="896938" algn="l">
                        <a:spcBef>
                          <a:spcPct val="20000"/>
                        </a:spcBef>
                        <a:buClr>
                          <a:schemeClr val="tx1"/>
                        </a:buClr>
                        <a:buSzPct val="120000"/>
                        <a:buFont typeface="Frutiger 45 Light" pitchFamily="34" charset="0"/>
                        <a:defRPr sz="1200">
                          <a:solidFill>
                            <a:srgbClr val="000066"/>
                          </a:solidFill>
                          <a:latin typeface="Frutiger 45 Light" pitchFamily="34" charset="0"/>
                        </a:defRPr>
                      </a:lvl5pPr>
                      <a:lvl6pPr marL="1354138" fontAlgn="base">
                        <a:spcBef>
                          <a:spcPct val="20000"/>
                        </a:spcBef>
                        <a:spcAft>
                          <a:spcPct val="0"/>
                        </a:spcAft>
                        <a:buClr>
                          <a:schemeClr val="tx1"/>
                        </a:buClr>
                        <a:buSzPct val="120000"/>
                        <a:buFont typeface="Frutiger 45 Light" pitchFamily="34" charset="0"/>
                        <a:defRPr sz="1200">
                          <a:solidFill>
                            <a:srgbClr val="000066"/>
                          </a:solidFill>
                          <a:latin typeface="Frutiger 45 Light" pitchFamily="34" charset="0"/>
                        </a:defRPr>
                      </a:lvl6pPr>
                      <a:lvl7pPr marL="1811338" fontAlgn="base">
                        <a:spcBef>
                          <a:spcPct val="20000"/>
                        </a:spcBef>
                        <a:spcAft>
                          <a:spcPct val="0"/>
                        </a:spcAft>
                        <a:buClr>
                          <a:schemeClr val="tx1"/>
                        </a:buClr>
                        <a:buSzPct val="120000"/>
                        <a:buFont typeface="Frutiger 45 Light" pitchFamily="34" charset="0"/>
                        <a:defRPr sz="1200">
                          <a:solidFill>
                            <a:srgbClr val="000066"/>
                          </a:solidFill>
                          <a:latin typeface="Frutiger 45 Light" pitchFamily="34" charset="0"/>
                        </a:defRPr>
                      </a:lvl7pPr>
                      <a:lvl8pPr marL="2268538" fontAlgn="base">
                        <a:spcBef>
                          <a:spcPct val="20000"/>
                        </a:spcBef>
                        <a:spcAft>
                          <a:spcPct val="0"/>
                        </a:spcAft>
                        <a:buClr>
                          <a:schemeClr val="tx1"/>
                        </a:buClr>
                        <a:buSzPct val="120000"/>
                        <a:buFont typeface="Frutiger 45 Light" pitchFamily="34" charset="0"/>
                        <a:defRPr sz="1200">
                          <a:solidFill>
                            <a:srgbClr val="000066"/>
                          </a:solidFill>
                          <a:latin typeface="Frutiger 45 Light" pitchFamily="34" charset="0"/>
                        </a:defRPr>
                      </a:lvl8pPr>
                      <a:lvl9pPr marL="2725738" fontAlgn="base">
                        <a:spcBef>
                          <a:spcPct val="20000"/>
                        </a:spcBef>
                        <a:spcAft>
                          <a:spcPct val="0"/>
                        </a:spcAft>
                        <a:buClr>
                          <a:schemeClr val="tx1"/>
                        </a:buClr>
                        <a:buSzPct val="120000"/>
                        <a:buFont typeface="Frutiger 45 Light" pitchFamily="34" charset="0"/>
                        <a:defRPr sz="1200">
                          <a:solidFill>
                            <a:srgbClr val="000066"/>
                          </a:solidFill>
                          <a:latin typeface="Frutiger 45 Light" pitchFamily="34" charset="0"/>
                        </a:defRPr>
                      </a:lvl9pPr>
                    </a:lstStyle>
                    <a:p>
                      <a:pPr marL="0" marR="0" lvl="0" indent="0" algn="l" defTabSz="914400" rtl="0" eaLnBrk="1" fontAlgn="base" latinLnBrk="0" hangingPunct="1">
                        <a:lnSpc>
                          <a:spcPct val="100000"/>
                        </a:lnSpc>
                        <a:spcBef>
                          <a:spcPct val="20000"/>
                        </a:spcBef>
                        <a:spcAft>
                          <a:spcPct val="0"/>
                        </a:spcAft>
                        <a:buClr>
                          <a:srgbClr val="003399"/>
                        </a:buClr>
                        <a:buSzPct val="80000"/>
                        <a:buFontTx/>
                        <a:buNone/>
                        <a:tabLst/>
                      </a:pPr>
                      <a:r>
                        <a:rPr kumimoji="0" lang="en-GB" altLang="en-US" sz="1800" b="0" i="0" u="none" strike="noStrike" cap="none" normalizeH="0" baseline="0" dirty="0" smtClean="0">
                          <a:ln>
                            <a:noFill/>
                          </a:ln>
                          <a:solidFill>
                            <a:srgbClr val="000066"/>
                          </a:solidFill>
                          <a:effectLst/>
                          <a:latin typeface="Frutiger 55 Roman" pitchFamily="34" charset="0"/>
                        </a:rPr>
                        <a:t>Taxable value of the inheritance (estate value)</a:t>
                      </a:r>
                    </a:p>
                  </a:txBody>
                  <a:tcPr marL="121936" marR="121936"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rgbClr val="003399"/>
                        </a:buClr>
                        <a:buSzPct val="80000"/>
                        <a:defRPr>
                          <a:solidFill>
                            <a:srgbClr val="000066"/>
                          </a:solidFill>
                          <a:latin typeface="Frutiger 55 Roman" pitchFamily="34" charset="0"/>
                        </a:defRPr>
                      </a:lvl1pPr>
                      <a:lvl2pPr marL="234950" algn="l">
                        <a:spcBef>
                          <a:spcPct val="20000"/>
                        </a:spcBef>
                        <a:buClr>
                          <a:srgbClr val="003399"/>
                        </a:buClr>
                        <a:buSzPct val="80000"/>
                        <a:defRPr sz="1600">
                          <a:solidFill>
                            <a:srgbClr val="000066"/>
                          </a:solidFill>
                          <a:latin typeface="Frutiger 55 Roman" pitchFamily="34" charset="0"/>
                        </a:defRPr>
                      </a:lvl2pPr>
                      <a:lvl3pPr marL="458788" algn="l">
                        <a:spcBef>
                          <a:spcPct val="20000"/>
                        </a:spcBef>
                        <a:buClr>
                          <a:schemeClr val="tx1"/>
                        </a:buClr>
                        <a:buSzPct val="120000"/>
                        <a:buFont typeface="Frutiger 45 Light" pitchFamily="34" charset="0"/>
                        <a:defRPr sz="1600">
                          <a:solidFill>
                            <a:srgbClr val="000066"/>
                          </a:solidFill>
                          <a:latin typeface="Frutiger 45 Light" pitchFamily="34" charset="0"/>
                        </a:defRPr>
                      </a:lvl3pPr>
                      <a:lvl4pPr marL="682625" algn="l">
                        <a:spcBef>
                          <a:spcPct val="20000"/>
                        </a:spcBef>
                        <a:buClr>
                          <a:schemeClr val="tx1"/>
                        </a:buClr>
                        <a:buSzPct val="120000"/>
                        <a:buFont typeface="Frutiger 45 Light" pitchFamily="34" charset="0"/>
                        <a:defRPr sz="1400">
                          <a:solidFill>
                            <a:srgbClr val="000066"/>
                          </a:solidFill>
                          <a:latin typeface="Frutiger 45 Light" pitchFamily="34" charset="0"/>
                        </a:defRPr>
                      </a:lvl4pPr>
                      <a:lvl5pPr marL="896938" algn="l">
                        <a:spcBef>
                          <a:spcPct val="20000"/>
                        </a:spcBef>
                        <a:buClr>
                          <a:schemeClr val="tx1"/>
                        </a:buClr>
                        <a:buSzPct val="120000"/>
                        <a:buFont typeface="Frutiger 45 Light" pitchFamily="34" charset="0"/>
                        <a:defRPr sz="1200">
                          <a:solidFill>
                            <a:srgbClr val="000066"/>
                          </a:solidFill>
                          <a:latin typeface="Frutiger 45 Light" pitchFamily="34" charset="0"/>
                        </a:defRPr>
                      </a:lvl5pPr>
                      <a:lvl6pPr marL="1354138" fontAlgn="base">
                        <a:spcBef>
                          <a:spcPct val="20000"/>
                        </a:spcBef>
                        <a:spcAft>
                          <a:spcPct val="0"/>
                        </a:spcAft>
                        <a:buClr>
                          <a:schemeClr val="tx1"/>
                        </a:buClr>
                        <a:buSzPct val="120000"/>
                        <a:buFont typeface="Frutiger 45 Light" pitchFamily="34" charset="0"/>
                        <a:defRPr sz="1200">
                          <a:solidFill>
                            <a:srgbClr val="000066"/>
                          </a:solidFill>
                          <a:latin typeface="Frutiger 45 Light" pitchFamily="34" charset="0"/>
                        </a:defRPr>
                      </a:lvl6pPr>
                      <a:lvl7pPr marL="1811338" fontAlgn="base">
                        <a:spcBef>
                          <a:spcPct val="20000"/>
                        </a:spcBef>
                        <a:spcAft>
                          <a:spcPct val="0"/>
                        </a:spcAft>
                        <a:buClr>
                          <a:schemeClr val="tx1"/>
                        </a:buClr>
                        <a:buSzPct val="120000"/>
                        <a:buFont typeface="Frutiger 45 Light" pitchFamily="34" charset="0"/>
                        <a:defRPr sz="1200">
                          <a:solidFill>
                            <a:srgbClr val="000066"/>
                          </a:solidFill>
                          <a:latin typeface="Frutiger 45 Light" pitchFamily="34" charset="0"/>
                        </a:defRPr>
                      </a:lvl7pPr>
                      <a:lvl8pPr marL="2268538" fontAlgn="base">
                        <a:spcBef>
                          <a:spcPct val="20000"/>
                        </a:spcBef>
                        <a:spcAft>
                          <a:spcPct val="0"/>
                        </a:spcAft>
                        <a:buClr>
                          <a:schemeClr val="tx1"/>
                        </a:buClr>
                        <a:buSzPct val="120000"/>
                        <a:buFont typeface="Frutiger 45 Light" pitchFamily="34" charset="0"/>
                        <a:defRPr sz="1200">
                          <a:solidFill>
                            <a:srgbClr val="000066"/>
                          </a:solidFill>
                          <a:latin typeface="Frutiger 45 Light" pitchFamily="34" charset="0"/>
                        </a:defRPr>
                      </a:lvl8pPr>
                      <a:lvl9pPr marL="2725738" fontAlgn="base">
                        <a:spcBef>
                          <a:spcPct val="20000"/>
                        </a:spcBef>
                        <a:spcAft>
                          <a:spcPct val="0"/>
                        </a:spcAft>
                        <a:buClr>
                          <a:schemeClr val="tx1"/>
                        </a:buClr>
                        <a:buSzPct val="120000"/>
                        <a:buFont typeface="Frutiger 45 Light" pitchFamily="34" charset="0"/>
                        <a:defRPr sz="1200">
                          <a:solidFill>
                            <a:srgbClr val="000066"/>
                          </a:solidFill>
                          <a:latin typeface="Frutiger 45 Light" pitchFamily="34" charset="0"/>
                        </a:defRPr>
                      </a:lvl9pPr>
                    </a:lstStyle>
                    <a:p>
                      <a:pPr marL="0" marR="0" lvl="0" indent="0" algn="l" defTabSz="914400" rtl="0" eaLnBrk="1" fontAlgn="base" latinLnBrk="0" hangingPunct="1">
                        <a:lnSpc>
                          <a:spcPct val="100000"/>
                        </a:lnSpc>
                        <a:spcBef>
                          <a:spcPct val="20000"/>
                        </a:spcBef>
                        <a:spcAft>
                          <a:spcPct val="0"/>
                        </a:spcAft>
                        <a:buClr>
                          <a:srgbClr val="003399"/>
                        </a:buClr>
                        <a:buSzPct val="80000"/>
                        <a:buFontTx/>
                        <a:buNone/>
                        <a:tabLst/>
                      </a:pPr>
                      <a:r>
                        <a:rPr kumimoji="0" lang="en-GB" altLang="en-US" sz="1800" b="0" i="0" u="none" strike="noStrike" cap="none" normalizeH="0" baseline="0" smtClean="0">
                          <a:ln>
                            <a:noFill/>
                          </a:ln>
                          <a:solidFill>
                            <a:srgbClr val="000066"/>
                          </a:solidFill>
                          <a:effectLst/>
                          <a:latin typeface="Frutiger 55 Roman" pitchFamily="34" charset="0"/>
                        </a:rPr>
                        <a:t>€1,500,000</a:t>
                      </a:r>
                    </a:p>
                  </a:txBody>
                  <a:tcPr marL="121936" marR="121936"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5250">
                <a:tc>
                  <a:txBody>
                    <a:bodyPr/>
                    <a:lstStyle>
                      <a:lvl1pPr algn="l">
                        <a:spcBef>
                          <a:spcPct val="20000"/>
                        </a:spcBef>
                        <a:buClr>
                          <a:srgbClr val="003399"/>
                        </a:buClr>
                        <a:buSzPct val="80000"/>
                        <a:defRPr>
                          <a:solidFill>
                            <a:srgbClr val="000066"/>
                          </a:solidFill>
                          <a:latin typeface="Frutiger 55 Roman" pitchFamily="34" charset="0"/>
                        </a:defRPr>
                      </a:lvl1pPr>
                      <a:lvl2pPr marL="234950" algn="l">
                        <a:spcBef>
                          <a:spcPct val="20000"/>
                        </a:spcBef>
                        <a:buClr>
                          <a:srgbClr val="003399"/>
                        </a:buClr>
                        <a:buSzPct val="80000"/>
                        <a:defRPr sz="1600">
                          <a:solidFill>
                            <a:srgbClr val="000066"/>
                          </a:solidFill>
                          <a:latin typeface="Frutiger 55 Roman" pitchFamily="34" charset="0"/>
                        </a:defRPr>
                      </a:lvl2pPr>
                      <a:lvl3pPr marL="458788" algn="l">
                        <a:spcBef>
                          <a:spcPct val="20000"/>
                        </a:spcBef>
                        <a:buClr>
                          <a:schemeClr val="tx1"/>
                        </a:buClr>
                        <a:buSzPct val="120000"/>
                        <a:buFont typeface="Frutiger 45 Light" pitchFamily="34" charset="0"/>
                        <a:defRPr sz="1600">
                          <a:solidFill>
                            <a:srgbClr val="000066"/>
                          </a:solidFill>
                          <a:latin typeface="Frutiger 45 Light" pitchFamily="34" charset="0"/>
                        </a:defRPr>
                      </a:lvl3pPr>
                      <a:lvl4pPr marL="682625" algn="l">
                        <a:spcBef>
                          <a:spcPct val="20000"/>
                        </a:spcBef>
                        <a:buClr>
                          <a:schemeClr val="tx1"/>
                        </a:buClr>
                        <a:buSzPct val="120000"/>
                        <a:buFont typeface="Frutiger 45 Light" pitchFamily="34" charset="0"/>
                        <a:defRPr sz="1400">
                          <a:solidFill>
                            <a:srgbClr val="000066"/>
                          </a:solidFill>
                          <a:latin typeface="Frutiger 45 Light" pitchFamily="34" charset="0"/>
                        </a:defRPr>
                      </a:lvl4pPr>
                      <a:lvl5pPr marL="896938" algn="l">
                        <a:spcBef>
                          <a:spcPct val="20000"/>
                        </a:spcBef>
                        <a:buClr>
                          <a:schemeClr val="tx1"/>
                        </a:buClr>
                        <a:buSzPct val="120000"/>
                        <a:buFont typeface="Frutiger 45 Light" pitchFamily="34" charset="0"/>
                        <a:defRPr sz="1200">
                          <a:solidFill>
                            <a:srgbClr val="000066"/>
                          </a:solidFill>
                          <a:latin typeface="Frutiger 45 Light" pitchFamily="34" charset="0"/>
                        </a:defRPr>
                      </a:lvl5pPr>
                      <a:lvl6pPr marL="1354138" fontAlgn="base">
                        <a:spcBef>
                          <a:spcPct val="20000"/>
                        </a:spcBef>
                        <a:spcAft>
                          <a:spcPct val="0"/>
                        </a:spcAft>
                        <a:buClr>
                          <a:schemeClr val="tx1"/>
                        </a:buClr>
                        <a:buSzPct val="120000"/>
                        <a:buFont typeface="Frutiger 45 Light" pitchFamily="34" charset="0"/>
                        <a:defRPr sz="1200">
                          <a:solidFill>
                            <a:srgbClr val="000066"/>
                          </a:solidFill>
                          <a:latin typeface="Frutiger 45 Light" pitchFamily="34" charset="0"/>
                        </a:defRPr>
                      </a:lvl6pPr>
                      <a:lvl7pPr marL="1811338" fontAlgn="base">
                        <a:spcBef>
                          <a:spcPct val="20000"/>
                        </a:spcBef>
                        <a:spcAft>
                          <a:spcPct val="0"/>
                        </a:spcAft>
                        <a:buClr>
                          <a:schemeClr val="tx1"/>
                        </a:buClr>
                        <a:buSzPct val="120000"/>
                        <a:buFont typeface="Frutiger 45 Light" pitchFamily="34" charset="0"/>
                        <a:defRPr sz="1200">
                          <a:solidFill>
                            <a:srgbClr val="000066"/>
                          </a:solidFill>
                          <a:latin typeface="Frutiger 45 Light" pitchFamily="34" charset="0"/>
                        </a:defRPr>
                      </a:lvl7pPr>
                      <a:lvl8pPr marL="2268538" fontAlgn="base">
                        <a:spcBef>
                          <a:spcPct val="20000"/>
                        </a:spcBef>
                        <a:spcAft>
                          <a:spcPct val="0"/>
                        </a:spcAft>
                        <a:buClr>
                          <a:schemeClr val="tx1"/>
                        </a:buClr>
                        <a:buSzPct val="120000"/>
                        <a:buFont typeface="Frutiger 45 Light" pitchFamily="34" charset="0"/>
                        <a:defRPr sz="1200">
                          <a:solidFill>
                            <a:srgbClr val="000066"/>
                          </a:solidFill>
                          <a:latin typeface="Frutiger 45 Light" pitchFamily="34" charset="0"/>
                        </a:defRPr>
                      </a:lvl8pPr>
                      <a:lvl9pPr marL="2725738" fontAlgn="base">
                        <a:spcBef>
                          <a:spcPct val="20000"/>
                        </a:spcBef>
                        <a:spcAft>
                          <a:spcPct val="0"/>
                        </a:spcAft>
                        <a:buClr>
                          <a:schemeClr val="tx1"/>
                        </a:buClr>
                        <a:buSzPct val="120000"/>
                        <a:buFont typeface="Frutiger 45 Light" pitchFamily="34" charset="0"/>
                        <a:defRPr sz="1200">
                          <a:solidFill>
                            <a:srgbClr val="000066"/>
                          </a:solidFill>
                          <a:latin typeface="Frutiger 45 Light" pitchFamily="34" charset="0"/>
                        </a:defRPr>
                      </a:lvl9pPr>
                    </a:lstStyle>
                    <a:p>
                      <a:pPr marL="0" marR="0" lvl="0" indent="0" algn="l" defTabSz="914400" rtl="0" eaLnBrk="1" fontAlgn="base" latinLnBrk="0" hangingPunct="1">
                        <a:lnSpc>
                          <a:spcPct val="100000"/>
                        </a:lnSpc>
                        <a:spcBef>
                          <a:spcPct val="20000"/>
                        </a:spcBef>
                        <a:spcAft>
                          <a:spcPct val="0"/>
                        </a:spcAft>
                        <a:buClr>
                          <a:srgbClr val="003399"/>
                        </a:buClr>
                        <a:buSzPct val="80000"/>
                        <a:buFontTx/>
                        <a:buNone/>
                        <a:tabLst/>
                      </a:pPr>
                      <a:r>
                        <a:rPr kumimoji="0" lang="en-GB" altLang="en-US" sz="1800" b="0" i="0" u="none" strike="noStrike" cap="none" normalizeH="0" baseline="0" smtClean="0">
                          <a:ln>
                            <a:noFill/>
                          </a:ln>
                          <a:solidFill>
                            <a:srgbClr val="000066"/>
                          </a:solidFill>
                          <a:effectLst/>
                          <a:latin typeface="Frutiger 55 Roman" pitchFamily="34" charset="0"/>
                        </a:rPr>
                        <a:t>No of beneficiaries</a:t>
                      </a:r>
                    </a:p>
                  </a:txBody>
                  <a:tcPr marL="121936" marR="121936"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rgbClr val="003399"/>
                        </a:buClr>
                        <a:buSzPct val="80000"/>
                        <a:defRPr>
                          <a:solidFill>
                            <a:srgbClr val="000066"/>
                          </a:solidFill>
                          <a:latin typeface="Frutiger 55 Roman" pitchFamily="34" charset="0"/>
                        </a:defRPr>
                      </a:lvl1pPr>
                      <a:lvl2pPr marL="234950" algn="l">
                        <a:spcBef>
                          <a:spcPct val="20000"/>
                        </a:spcBef>
                        <a:buClr>
                          <a:srgbClr val="003399"/>
                        </a:buClr>
                        <a:buSzPct val="80000"/>
                        <a:defRPr sz="1600">
                          <a:solidFill>
                            <a:srgbClr val="000066"/>
                          </a:solidFill>
                          <a:latin typeface="Frutiger 55 Roman" pitchFamily="34" charset="0"/>
                        </a:defRPr>
                      </a:lvl2pPr>
                      <a:lvl3pPr marL="458788" algn="l">
                        <a:spcBef>
                          <a:spcPct val="20000"/>
                        </a:spcBef>
                        <a:buClr>
                          <a:schemeClr val="tx1"/>
                        </a:buClr>
                        <a:buSzPct val="120000"/>
                        <a:buFont typeface="Frutiger 45 Light" pitchFamily="34" charset="0"/>
                        <a:defRPr sz="1600">
                          <a:solidFill>
                            <a:srgbClr val="000066"/>
                          </a:solidFill>
                          <a:latin typeface="Frutiger 45 Light" pitchFamily="34" charset="0"/>
                        </a:defRPr>
                      </a:lvl3pPr>
                      <a:lvl4pPr marL="682625" algn="l">
                        <a:spcBef>
                          <a:spcPct val="20000"/>
                        </a:spcBef>
                        <a:buClr>
                          <a:schemeClr val="tx1"/>
                        </a:buClr>
                        <a:buSzPct val="120000"/>
                        <a:buFont typeface="Frutiger 45 Light" pitchFamily="34" charset="0"/>
                        <a:defRPr sz="1400">
                          <a:solidFill>
                            <a:srgbClr val="000066"/>
                          </a:solidFill>
                          <a:latin typeface="Frutiger 45 Light" pitchFamily="34" charset="0"/>
                        </a:defRPr>
                      </a:lvl4pPr>
                      <a:lvl5pPr marL="896938" algn="l">
                        <a:spcBef>
                          <a:spcPct val="20000"/>
                        </a:spcBef>
                        <a:buClr>
                          <a:schemeClr val="tx1"/>
                        </a:buClr>
                        <a:buSzPct val="120000"/>
                        <a:buFont typeface="Frutiger 45 Light" pitchFamily="34" charset="0"/>
                        <a:defRPr sz="1200">
                          <a:solidFill>
                            <a:srgbClr val="000066"/>
                          </a:solidFill>
                          <a:latin typeface="Frutiger 45 Light" pitchFamily="34" charset="0"/>
                        </a:defRPr>
                      </a:lvl5pPr>
                      <a:lvl6pPr marL="1354138" fontAlgn="base">
                        <a:spcBef>
                          <a:spcPct val="20000"/>
                        </a:spcBef>
                        <a:spcAft>
                          <a:spcPct val="0"/>
                        </a:spcAft>
                        <a:buClr>
                          <a:schemeClr val="tx1"/>
                        </a:buClr>
                        <a:buSzPct val="120000"/>
                        <a:buFont typeface="Frutiger 45 Light" pitchFamily="34" charset="0"/>
                        <a:defRPr sz="1200">
                          <a:solidFill>
                            <a:srgbClr val="000066"/>
                          </a:solidFill>
                          <a:latin typeface="Frutiger 45 Light" pitchFamily="34" charset="0"/>
                        </a:defRPr>
                      </a:lvl6pPr>
                      <a:lvl7pPr marL="1811338" fontAlgn="base">
                        <a:spcBef>
                          <a:spcPct val="20000"/>
                        </a:spcBef>
                        <a:spcAft>
                          <a:spcPct val="0"/>
                        </a:spcAft>
                        <a:buClr>
                          <a:schemeClr val="tx1"/>
                        </a:buClr>
                        <a:buSzPct val="120000"/>
                        <a:buFont typeface="Frutiger 45 Light" pitchFamily="34" charset="0"/>
                        <a:defRPr sz="1200">
                          <a:solidFill>
                            <a:srgbClr val="000066"/>
                          </a:solidFill>
                          <a:latin typeface="Frutiger 45 Light" pitchFamily="34" charset="0"/>
                        </a:defRPr>
                      </a:lvl7pPr>
                      <a:lvl8pPr marL="2268538" fontAlgn="base">
                        <a:spcBef>
                          <a:spcPct val="20000"/>
                        </a:spcBef>
                        <a:spcAft>
                          <a:spcPct val="0"/>
                        </a:spcAft>
                        <a:buClr>
                          <a:schemeClr val="tx1"/>
                        </a:buClr>
                        <a:buSzPct val="120000"/>
                        <a:buFont typeface="Frutiger 45 Light" pitchFamily="34" charset="0"/>
                        <a:defRPr sz="1200">
                          <a:solidFill>
                            <a:srgbClr val="000066"/>
                          </a:solidFill>
                          <a:latin typeface="Frutiger 45 Light" pitchFamily="34" charset="0"/>
                        </a:defRPr>
                      </a:lvl8pPr>
                      <a:lvl9pPr marL="2725738" fontAlgn="base">
                        <a:spcBef>
                          <a:spcPct val="20000"/>
                        </a:spcBef>
                        <a:spcAft>
                          <a:spcPct val="0"/>
                        </a:spcAft>
                        <a:buClr>
                          <a:schemeClr val="tx1"/>
                        </a:buClr>
                        <a:buSzPct val="120000"/>
                        <a:buFont typeface="Frutiger 45 Light" pitchFamily="34" charset="0"/>
                        <a:defRPr sz="1200">
                          <a:solidFill>
                            <a:srgbClr val="000066"/>
                          </a:solidFill>
                          <a:latin typeface="Frutiger 45 Light" pitchFamily="34" charset="0"/>
                        </a:defRPr>
                      </a:lvl9pPr>
                    </a:lstStyle>
                    <a:p>
                      <a:pPr marL="0" marR="0" lvl="0" indent="0" algn="l" defTabSz="914400" rtl="0" eaLnBrk="1" fontAlgn="base" latinLnBrk="0" hangingPunct="1">
                        <a:lnSpc>
                          <a:spcPct val="100000"/>
                        </a:lnSpc>
                        <a:spcBef>
                          <a:spcPct val="20000"/>
                        </a:spcBef>
                        <a:spcAft>
                          <a:spcPct val="0"/>
                        </a:spcAft>
                        <a:buClr>
                          <a:srgbClr val="003399"/>
                        </a:buClr>
                        <a:buSzPct val="80000"/>
                        <a:buFontTx/>
                        <a:buNone/>
                        <a:tabLst/>
                      </a:pPr>
                      <a:r>
                        <a:rPr kumimoji="0" lang="en-GB" altLang="en-US" sz="1800" b="0" i="0" u="none" strike="noStrike" cap="none" normalizeH="0" baseline="0" smtClean="0">
                          <a:ln>
                            <a:noFill/>
                          </a:ln>
                          <a:solidFill>
                            <a:srgbClr val="000066"/>
                          </a:solidFill>
                          <a:effectLst/>
                          <a:latin typeface="Frutiger 55 Roman" pitchFamily="34" charset="0"/>
                        </a:rPr>
                        <a:t>2</a:t>
                      </a:r>
                    </a:p>
                  </a:txBody>
                  <a:tcPr marL="121936" marR="121936"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837">
                <a:tc>
                  <a:txBody>
                    <a:bodyPr/>
                    <a:lstStyle>
                      <a:lvl1pPr algn="l">
                        <a:spcBef>
                          <a:spcPct val="20000"/>
                        </a:spcBef>
                        <a:buClr>
                          <a:srgbClr val="003399"/>
                        </a:buClr>
                        <a:buSzPct val="80000"/>
                        <a:defRPr>
                          <a:solidFill>
                            <a:srgbClr val="000066"/>
                          </a:solidFill>
                          <a:latin typeface="Frutiger 55 Roman" pitchFamily="34" charset="0"/>
                        </a:defRPr>
                      </a:lvl1pPr>
                      <a:lvl2pPr marL="234950" algn="l">
                        <a:spcBef>
                          <a:spcPct val="20000"/>
                        </a:spcBef>
                        <a:buClr>
                          <a:srgbClr val="003399"/>
                        </a:buClr>
                        <a:buSzPct val="80000"/>
                        <a:defRPr sz="1600">
                          <a:solidFill>
                            <a:srgbClr val="000066"/>
                          </a:solidFill>
                          <a:latin typeface="Frutiger 55 Roman" pitchFamily="34" charset="0"/>
                        </a:defRPr>
                      </a:lvl2pPr>
                      <a:lvl3pPr marL="458788" algn="l">
                        <a:spcBef>
                          <a:spcPct val="20000"/>
                        </a:spcBef>
                        <a:buClr>
                          <a:schemeClr val="tx1"/>
                        </a:buClr>
                        <a:buSzPct val="120000"/>
                        <a:buFont typeface="Frutiger 45 Light" pitchFamily="34" charset="0"/>
                        <a:defRPr sz="1600">
                          <a:solidFill>
                            <a:srgbClr val="000066"/>
                          </a:solidFill>
                          <a:latin typeface="Frutiger 45 Light" pitchFamily="34" charset="0"/>
                        </a:defRPr>
                      </a:lvl3pPr>
                      <a:lvl4pPr marL="682625" algn="l">
                        <a:spcBef>
                          <a:spcPct val="20000"/>
                        </a:spcBef>
                        <a:buClr>
                          <a:schemeClr val="tx1"/>
                        </a:buClr>
                        <a:buSzPct val="120000"/>
                        <a:buFont typeface="Frutiger 45 Light" pitchFamily="34" charset="0"/>
                        <a:defRPr sz="1400">
                          <a:solidFill>
                            <a:srgbClr val="000066"/>
                          </a:solidFill>
                          <a:latin typeface="Frutiger 45 Light" pitchFamily="34" charset="0"/>
                        </a:defRPr>
                      </a:lvl4pPr>
                      <a:lvl5pPr marL="896938" algn="l">
                        <a:spcBef>
                          <a:spcPct val="20000"/>
                        </a:spcBef>
                        <a:buClr>
                          <a:schemeClr val="tx1"/>
                        </a:buClr>
                        <a:buSzPct val="120000"/>
                        <a:buFont typeface="Frutiger 45 Light" pitchFamily="34" charset="0"/>
                        <a:defRPr sz="1200">
                          <a:solidFill>
                            <a:srgbClr val="000066"/>
                          </a:solidFill>
                          <a:latin typeface="Frutiger 45 Light" pitchFamily="34" charset="0"/>
                        </a:defRPr>
                      </a:lvl5pPr>
                      <a:lvl6pPr marL="1354138" fontAlgn="base">
                        <a:spcBef>
                          <a:spcPct val="20000"/>
                        </a:spcBef>
                        <a:spcAft>
                          <a:spcPct val="0"/>
                        </a:spcAft>
                        <a:buClr>
                          <a:schemeClr val="tx1"/>
                        </a:buClr>
                        <a:buSzPct val="120000"/>
                        <a:buFont typeface="Frutiger 45 Light" pitchFamily="34" charset="0"/>
                        <a:defRPr sz="1200">
                          <a:solidFill>
                            <a:srgbClr val="000066"/>
                          </a:solidFill>
                          <a:latin typeface="Frutiger 45 Light" pitchFamily="34" charset="0"/>
                        </a:defRPr>
                      </a:lvl6pPr>
                      <a:lvl7pPr marL="1811338" fontAlgn="base">
                        <a:spcBef>
                          <a:spcPct val="20000"/>
                        </a:spcBef>
                        <a:spcAft>
                          <a:spcPct val="0"/>
                        </a:spcAft>
                        <a:buClr>
                          <a:schemeClr val="tx1"/>
                        </a:buClr>
                        <a:buSzPct val="120000"/>
                        <a:buFont typeface="Frutiger 45 Light" pitchFamily="34" charset="0"/>
                        <a:defRPr sz="1200">
                          <a:solidFill>
                            <a:srgbClr val="000066"/>
                          </a:solidFill>
                          <a:latin typeface="Frutiger 45 Light" pitchFamily="34" charset="0"/>
                        </a:defRPr>
                      </a:lvl7pPr>
                      <a:lvl8pPr marL="2268538" fontAlgn="base">
                        <a:spcBef>
                          <a:spcPct val="20000"/>
                        </a:spcBef>
                        <a:spcAft>
                          <a:spcPct val="0"/>
                        </a:spcAft>
                        <a:buClr>
                          <a:schemeClr val="tx1"/>
                        </a:buClr>
                        <a:buSzPct val="120000"/>
                        <a:buFont typeface="Frutiger 45 Light" pitchFamily="34" charset="0"/>
                        <a:defRPr sz="1200">
                          <a:solidFill>
                            <a:srgbClr val="000066"/>
                          </a:solidFill>
                          <a:latin typeface="Frutiger 45 Light" pitchFamily="34" charset="0"/>
                        </a:defRPr>
                      </a:lvl8pPr>
                      <a:lvl9pPr marL="2725738" fontAlgn="base">
                        <a:spcBef>
                          <a:spcPct val="20000"/>
                        </a:spcBef>
                        <a:spcAft>
                          <a:spcPct val="0"/>
                        </a:spcAft>
                        <a:buClr>
                          <a:schemeClr val="tx1"/>
                        </a:buClr>
                        <a:buSzPct val="120000"/>
                        <a:buFont typeface="Frutiger 45 Light" pitchFamily="34" charset="0"/>
                        <a:defRPr sz="1200">
                          <a:solidFill>
                            <a:srgbClr val="000066"/>
                          </a:solidFill>
                          <a:latin typeface="Frutiger 45 Light" pitchFamily="34" charset="0"/>
                        </a:defRPr>
                      </a:lvl9pPr>
                    </a:lstStyle>
                    <a:p>
                      <a:pPr marL="0" marR="0" lvl="0" indent="0" algn="l" defTabSz="914400" rtl="0" eaLnBrk="1" fontAlgn="base" latinLnBrk="0" hangingPunct="1">
                        <a:lnSpc>
                          <a:spcPct val="100000"/>
                        </a:lnSpc>
                        <a:spcBef>
                          <a:spcPct val="20000"/>
                        </a:spcBef>
                        <a:spcAft>
                          <a:spcPct val="0"/>
                        </a:spcAft>
                        <a:buClr>
                          <a:srgbClr val="003399"/>
                        </a:buClr>
                        <a:buSzPct val="80000"/>
                        <a:buFontTx/>
                        <a:buNone/>
                        <a:tabLst/>
                      </a:pPr>
                      <a:r>
                        <a:rPr kumimoji="0" lang="en-GB" altLang="en-US" sz="1800" b="0" i="0" u="none" strike="noStrike" cap="none" normalizeH="0" baseline="0" smtClean="0">
                          <a:ln>
                            <a:noFill/>
                          </a:ln>
                          <a:solidFill>
                            <a:srgbClr val="000066"/>
                          </a:solidFill>
                          <a:effectLst/>
                          <a:latin typeface="Frutiger 55 Roman" pitchFamily="34" charset="0"/>
                        </a:rPr>
                        <a:t>Gross inheritance to each</a:t>
                      </a:r>
                    </a:p>
                  </a:txBody>
                  <a:tcPr marL="121936" marR="121936"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rgbClr val="003399"/>
                        </a:buClr>
                        <a:buSzPct val="80000"/>
                        <a:defRPr>
                          <a:solidFill>
                            <a:srgbClr val="000066"/>
                          </a:solidFill>
                          <a:latin typeface="Frutiger 55 Roman" pitchFamily="34" charset="0"/>
                        </a:defRPr>
                      </a:lvl1pPr>
                      <a:lvl2pPr marL="234950" algn="l">
                        <a:spcBef>
                          <a:spcPct val="20000"/>
                        </a:spcBef>
                        <a:buClr>
                          <a:srgbClr val="003399"/>
                        </a:buClr>
                        <a:buSzPct val="80000"/>
                        <a:defRPr sz="1600">
                          <a:solidFill>
                            <a:srgbClr val="000066"/>
                          </a:solidFill>
                          <a:latin typeface="Frutiger 55 Roman" pitchFamily="34" charset="0"/>
                        </a:defRPr>
                      </a:lvl2pPr>
                      <a:lvl3pPr marL="458788" algn="l">
                        <a:spcBef>
                          <a:spcPct val="20000"/>
                        </a:spcBef>
                        <a:buClr>
                          <a:schemeClr val="tx1"/>
                        </a:buClr>
                        <a:buSzPct val="120000"/>
                        <a:buFont typeface="Frutiger 45 Light" pitchFamily="34" charset="0"/>
                        <a:defRPr sz="1600">
                          <a:solidFill>
                            <a:srgbClr val="000066"/>
                          </a:solidFill>
                          <a:latin typeface="Frutiger 45 Light" pitchFamily="34" charset="0"/>
                        </a:defRPr>
                      </a:lvl3pPr>
                      <a:lvl4pPr marL="682625" algn="l">
                        <a:spcBef>
                          <a:spcPct val="20000"/>
                        </a:spcBef>
                        <a:buClr>
                          <a:schemeClr val="tx1"/>
                        </a:buClr>
                        <a:buSzPct val="120000"/>
                        <a:buFont typeface="Frutiger 45 Light" pitchFamily="34" charset="0"/>
                        <a:defRPr sz="1400">
                          <a:solidFill>
                            <a:srgbClr val="000066"/>
                          </a:solidFill>
                          <a:latin typeface="Frutiger 45 Light" pitchFamily="34" charset="0"/>
                        </a:defRPr>
                      </a:lvl4pPr>
                      <a:lvl5pPr marL="896938" algn="l">
                        <a:spcBef>
                          <a:spcPct val="20000"/>
                        </a:spcBef>
                        <a:buClr>
                          <a:schemeClr val="tx1"/>
                        </a:buClr>
                        <a:buSzPct val="120000"/>
                        <a:buFont typeface="Frutiger 45 Light" pitchFamily="34" charset="0"/>
                        <a:defRPr sz="1200">
                          <a:solidFill>
                            <a:srgbClr val="000066"/>
                          </a:solidFill>
                          <a:latin typeface="Frutiger 45 Light" pitchFamily="34" charset="0"/>
                        </a:defRPr>
                      </a:lvl5pPr>
                      <a:lvl6pPr marL="1354138" fontAlgn="base">
                        <a:spcBef>
                          <a:spcPct val="20000"/>
                        </a:spcBef>
                        <a:spcAft>
                          <a:spcPct val="0"/>
                        </a:spcAft>
                        <a:buClr>
                          <a:schemeClr val="tx1"/>
                        </a:buClr>
                        <a:buSzPct val="120000"/>
                        <a:buFont typeface="Frutiger 45 Light" pitchFamily="34" charset="0"/>
                        <a:defRPr sz="1200">
                          <a:solidFill>
                            <a:srgbClr val="000066"/>
                          </a:solidFill>
                          <a:latin typeface="Frutiger 45 Light" pitchFamily="34" charset="0"/>
                        </a:defRPr>
                      </a:lvl6pPr>
                      <a:lvl7pPr marL="1811338" fontAlgn="base">
                        <a:spcBef>
                          <a:spcPct val="20000"/>
                        </a:spcBef>
                        <a:spcAft>
                          <a:spcPct val="0"/>
                        </a:spcAft>
                        <a:buClr>
                          <a:schemeClr val="tx1"/>
                        </a:buClr>
                        <a:buSzPct val="120000"/>
                        <a:buFont typeface="Frutiger 45 Light" pitchFamily="34" charset="0"/>
                        <a:defRPr sz="1200">
                          <a:solidFill>
                            <a:srgbClr val="000066"/>
                          </a:solidFill>
                          <a:latin typeface="Frutiger 45 Light" pitchFamily="34" charset="0"/>
                        </a:defRPr>
                      </a:lvl7pPr>
                      <a:lvl8pPr marL="2268538" fontAlgn="base">
                        <a:spcBef>
                          <a:spcPct val="20000"/>
                        </a:spcBef>
                        <a:spcAft>
                          <a:spcPct val="0"/>
                        </a:spcAft>
                        <a:buClr>
                          <a:schemeClr val="tx1"/>
                        </a:buClr>
                        <a:buSzPct val="120000"/>
                        <a:buFont typeface="Frutiger 45 Light" pitchFamily="34" charset="0"/>
                        <a:defRPr sz="1200">
                          <a:solidFill>
                            <a:srgbClr val="000066"/>
                          </a:solidFill>
                          <a:latin typeface="Frutiger 45 Light" pitchFamily="34" charset="0"/>
                        </a:defRPr>
                      </a:lvl8pPr>
                      <a:lvl9pPr marL="2725738" fontAlgn="base">
                        <a:spcBef>
                          <a:spcPct val="20000"/>
                        </a:spcBef>
                        <a:spcAft>
                          <a:spcPct val="0"/>
                        </a:spcAft>
                        <a:buClr>
                          <a:schemeClr val="tx1"/>
                        </a:buClr>
                        <a:buSzPct val="120000"/>
                        <a:buFont typeface="Frutiger 45 Light" pitchFamily="34" charset="0"/>
                        <a:defRPr sz="1200">
                          <a:solidFill>
                            <a:srgbClr val="000066"/>
                          </a:solidFill>
                          <a:latin typeface="Frutiger 45 Light" pitchFamily="34" charset="0"/>
                        </a:defRPr>
                      </a:lvl9pPr>
                    </a:lstStyle>
                    <a:p>
                      <a:pPr marL="0" marR="0" lvl="0" indent="0" algn="l" defTabSz="914400" rtl="0" eaLnBrk="1" fontAlgn="base" latinLnBrk="0" hangingPunct="1">
                        <a:lnSpc>
                          <a:spcPct val="100000"/>
                        </a:lnSpc>
                        <a:spcBef>
                          <a:spcPct val="20000"/>
                        </a:spcBef>
                        <a:spcAft>
                          <a:spcPct val="0"/>
                        </a:spcAft>
                        <a:buClr>
                          <a:srgbClr val="003399"/>
                        </a:buClr>
                        <a:buSzPct val="80000"/>
                        <a:buFontTx/>
                        <a:buNone/>
                        <a:tabLst/>
                      </a:pPr>
                      <a:r>
                        <a:rPr kumimoji="0" lang="en-GB" altLang="en-US" sz="1800" b="0" i="0" u="none" strike="noStrike" cap="none" normalizeH="0" baseline="0" smtClean="0">
                          <a:ln>
                            <a:noFill/>
                          </a:ln>
                          <a:solidFill>
                            <a:srgbClr val="000066"/>
                          </a:solidFill>
                          <a:effectLst/>
                          <a:latin typeface="Frutiger 55 Roman" pitchFamily="34" charset="0"/>
                        </a:rPr>
                        <a:t>€750,000</a:t>
                      </a:r>
                    </a:p>
                  </a:txBody>
                  <a:tcPr marL="121936" marR="121936"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837">
                <a:tc>
                  <a:txBody>
                    <a:bodyPr/>
                    <a:lstStyle>
                      <a:lvl1pPr algn="l">
                        <a:spcBef>
                          <a:spcPct val="20000"/>
                        </a:spcBef>
                        <a:buClr>
                          <a:srgbClr val="003399"/>
                        </a:buClr>
                        <a:buSzPct val="80000"/>
                        <a:defRPr>
                          <a:solidFill>
                            <a:srgbClr val="000066"/>
                          </a:solidFill>
                          <a:latin typeface="Frutiger 55 Roman" pitchFamily="34" charset="0"/>
                        </a:defRPr>
                      </a:lvl1pPr>
                      <a:lvl2pPr marL="234950" algn="l">
                        <a:spcBef>
                          <a:spcPct val="20000"/>
                        </a:spcBef>
                        <a:buClr>
                          <a:srgbClr val="003399"/>
                        </a:buClr>
                        <a:buSzPct val="80000"/>
                        <a:defRPr sz="1600">
                          <a:solidFill>
                            <a:srgbClr val="000066"/>
                          </a:solidFill>
                          <a:latin typeface="Frutiger 55 Roman" pitchFamily="34" charset="0"/>
                        </a:defRPr>
                      </a:lvl2pPr>
                      <a:lvl3pPr marL="458788" algn="l">
                        <a:spcBef>
                          <a:spcPct val="20000"/>
                        </a:spcBef>
                        <a:buClr>
                          <a:schemeClr val="tx1"/>
                        </a:buClr>
                        <a:buSzPct val="120000"/>
                        <a:buFont typeface="Frutiger 45 Light" pitchFamily="34" charset="0"/>
                        <a:defRPr sz="1600">
                          <a:solidFill>
                            <a:srgbClr val="000066"/>
                          </a:solidFill>
                          <a:latin typeface="Frutiger 45 Light" pitchFamily="34" charset="0"/>
                        </a:defRPr>
                      </a:lvl3pPr>
                      <a:lvl4pPr marL="682625" algn="l">
                        <a:spcBef>
                          <a:spcPct val="20000"/>
                        </a:spcBef>
                        <a:buClr>
                          <a:schemeClr val="tx1"/>
                        </a:buClr>
                        <a:buSzPct val="120000"/>
                        <a:buFont typeface="Frutiger 45 Light" pitchFamily="34" charset="0"/>
                        <a:defRPr sz="1400">
                          <a:solidFill>
                            <a:srgbClr val="000066"/>
                          </a:solidFill>
                          <a:latin typeface="Frutiger 45 Light" pitchFamily="34" charset="0"/>
                        </a:defRPr>
                      </a:lvl4pPr>
                      <a:lvl5pPr marL="896938" algn="l">
                        <a:spcBef>
                          <a:spcPct val="20000"/>
                        </a:spcBef>
                        <a:buClr>
                          <a:schemeClr val="tx1"/>
                        </a:buClr>
                        <a:buSzPct val="120000"/>
                        <a:buFont typeface="Frutiger 45 Light" pitchFamily="34" charset="0"/>
                        <a:defRPr sz="1200">
                          <a:solidFill>
                            <a:srgbClr val="000066"/>
                          </a:solidFill>
                          <a:latin typeface="Frutiger 45 Light" pitchFamily="34" charset="0"/>
                        </a:defRPr>
                      </a:lvl5pPr>
                      <a:lvl6pPr marL="1354138" fontAlgn="base">
                        <a:spcBef>
                          <a:spcPct val="20000"/>
                        </a:spcBef>
                        <a:spcAft>
                          <a:spcPct val="0"/>
                        </a:spcAft>
                        <a:buClr>
                          <a:schemeClr val="tx1"/>
                        </a:buClr>
                        <a:buSzPct val="120000"/>
                        <a:buFont typeface="Frutiger 45 Light" pitchFamily="34" charset="0"/>
                        <a:defRPr sz="1200">
                          <a:solidFill>
                            <a:srgbClr val="000066"/>
                          </a:solidFill>
                          <a:latin typeface="Frutiger 45 Light" pitchFamily="34" charset="0"/>
                        </a:defRPr>
                      </a:lvl6pPr>
                      <a:lvl7pPr marL="1811338" fontAlgn="base">
                        <a:spcBef>
                          <a:spcPct val="20000"/>
                        </a:spcBef>
                        <a:spcAft>
                          <a:spcPct val="0"/>
                        </a:spcAft>
                        <a:buClr>
                          <a:schemeClr val="tx1"/>
                        </a:buClr>
                        <a:buSzPct val="120000"/>
                        <a:buFont typeface="Frutiger 45 Light" pitchFamily="34" charset="0"/>
                        <a:defRPr sz="1200">
                          <a:solidFill>
                            <a:srgbClr val="000066"/>
                          </a:solidFill>
                          <a:latin typeface="Frutiger 45 Light" pitchFamily="34" charset="0"/>
                        </a:defRPr>
                      </a:lvl7pPr>
                      <a:lvl8pPr marL="2268538" fontAlgn="base">
                        <a:spcBef>
                          <a:spcPct val="20000"/>
                        </a:spcBef>
                        <a:spcAft>
                          <a:spcPct val="0"/>
                        </a:spcAft>
                        <a:buClr>
                          <a:schemeClr val="tx1"/>
                        </a:buClr>
                        <a:buSzPct val="120000"/>
                        <a:buFont typeface="Frutiger 45 Light" pitchFamily="34" charset="0"/>
                        <a:defRPr sz="1200">
                          <a:solidFill>
                            <a:srgbClr val="000066"/>
                          </a:solidFill>
                          <a:latin typeface="Frutiger 45 Light" pitchFamily="34" charset="0"/>
                        </a:defRPr>
                      </a:lvl8pPr>
                      <a:lvl9pPr marL="2725738" fontAlgn="base">
                        <a:spcBef>
                          <a:spcPct val="20000"/>
                        </a:spcBef>
                        <a:spcAft>
                          <a:spcPct val="0"/>
                        </a:spcAft>
                        <a:buClr>
                          <a:schemeClr val="tx1"/>
                        </a:buClr>
                        <a:buSzPct val="120000"/>
                        <a:buFont typeface="Frutiger 45 Light" pitchFamily="34" charset="0"/>
                        <a:defRPr sz="1200">
                          <a:solidFill>
                            <a:srgbClr val="000066"/>
                          </a:solidFill>
                          <a:latin typeface="Frutiger 45 Light" pitchFamily="34" charset="0"/>
                        </a:defRPr>
                      </a:lvl9pPr>
                    </a:lstStyle>
                    <a:p>
                      <a:pPr marL="0" marR="0" lvl="0" indent="0" algn="l" defTabSz="914400" rtl="0" eaLnBrk="1" fontAlgn="base" latinLnBrk="0" hangingPunct="1">
                        <a:lnSpc>
                          <a:spcPct val="100000"/>
                        </a:lnSpc>
                        <a:spcBef>
                          <a:spcPct val="20000"/>
                        </a:spcBef>
                        <a:spcAft>
                          <a:spcPct val="0"/>
                        </a:spcAft>
                        <a:buClr>
                          <a:srgbClr val="003399"/>
                        </a:buClr>
                        <a:buSzPct val="80000"/>
                        <a:buFontTx/>
                        <a:buNone/>
                        <a:tabLst/>
                      </a:pPr>
                      <a:r>
                        <a:rPr kumimoji="0" lang="en-GB" altLang="en-US" sz="1800" b="0" i="0" u="none" strike="noStrike" cap="none" normalizeH="0" baseline="0" smtClean="0">
                          <a:ln>
                            <a:noFill/>
                          </a:ln>
                          <a:solidFill>
                            <a:srgbClr val="000066"/>
                          </a:solidFill>
                          <a:effectLst/>
                          <a:latin typeface="Frutiger 55 Roman" pitchFamily="34" charset="0"/>
                        </a:rPr>
                        <a:t>Relationship</a:t>
                      </a:r>
                    </a:p>
                  </a:txBody>
                  <a:tcPr marL="121936" marR="121936"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rgbClr val="003399"/>
                        </a:buClr>
                        <a:buSzPct val="80000"/>
                        <a:defRPr>
                          <a:solidFill>
                            <a:srgbClr val="000066"/>
                          </a:solidFill>
                          <a:latin typeface="Frutiger 55 Roman" pitchFamily="34" charset="0"/>
                        </a:defRPr>
                      </a:lvl1pPr>
                      <a:lvl2pPr marL="234950" algn="l">
                        <a:spcBef>
                          <a:spcPct val="20000"/>
                        </a:spcBef>
                        <a:buClr>
                          <a:srgbClr val="003399"/>
                        </a:buClr>
                        <a:buSzPct val="80000"/>
                        <a:defRPr sz="1600">
                          <a:solidFill>
                            <a:srgbClr val="000066"/>
                          </a:solidFill>
                          <a:latin typeface="Frutiger 55 Roman" pitchFamily="34" charset="0"/>
                        </a:defRPr>
                      </a:lvl2pPr>
                      <a:lvl3pPr marL="458788" algn="l">
                        <a:spcBef>
                          <a:spcPct val="20000"/>
                        </a:spcBef>
                        <a:buClr>
                          <a:schemeClr val="tx1"/>
                        </a:buClr>
                        <a:buSzPct val="120000"/>
                        <a:buFont typeface="Frutiger 45 Light" pitchFamily="34" charset="0"/>
                        <a:defRPr sz="1600">
                          <a:solidFill>
                            <a:srgbClr val="000066"/>
                          </a:solidFill>
                          <a:latin typeface="Frutiger 45 Light" pitchFamily="34" charset="0"/>
                        </a:defRPr>
                      </a:lvl3pPr>
                      <a:lvl4pPr marL="682625" algn="l">
                        <a:spcBef>
                          <a:spcPct val="20000"/>
                        </a:spcBef>
                        <a:buClr>
                          <a:schemeClr val="tx1"/>
                        </a:buClr>
                        <a:buSzPct val="120000"/>
                        <a:buFont typeface="Frutiger 45 Light" pitchFamily="34" charset="0"/>
                        <a:defRPr sz="1400">
                          <a:solidFill>
                            <a:srgbClr val="000066"/>
                          </a:solidFill>
                          <a:latin typeface="Frutiger 45 Light" pitchFamily="34" charset="0"/>
                        </a:defRPr>
                      </a:lvl4pPr>
                      <a:lvl5pPr marL="896938" algn="l">
                        <a:spcBef>
                          <a:spcPct val="20000"/>
                        </a:spcBef>
                        <a:buClr>
                          <a:schemeClr val="tx1"/>
                        </a:buClr>
                        <a:buSzPct val="120000"/>
                        <a:buFont typeface="Frutiger 45 Light" pitchFamily="34" charset="0"/>
                        <a:defRPr sz="1200">
                          <a:solidFill>
                            <a:srgbClr val="000066"/>
                          </a:solidFill>
                          <a:latin typeface="Frutiger 45 Light" pitchFamily="34" charset="0"/>
                        </a:defRPr>
                      </a:lvl5pPr>
                      <a:lvl6pPr marL="1354138" fontAlgn="base">
                        <a:spcBef>
                          <a:spcPct val="20000"/>
                        </a:spcBef>
                        <a:spcAft>
                          <a:spcPct val="0"/>
                        </a:spcAft>
                        <a:buClr>
                          <a:schemeClr val="tx1"/>
                        </a:buClr>
                        <a:buSzPct val="120000"/>
                        <a:buFont typeface="Frutiger 45 Light" pitchFamily="34" charset="0"/>
                        <a:defRPr sz="1200">
                          <a:solidFill>
                            <a:srgbClr val="000066"/>
                          </a:solidFill>
                          <a:latin typeface="Frutiger 45 Light" pitchFamily="34" charset="0"/>
                        </a:defRPr>
                      </a:lvl6pPr>
                      <a:lvl7pPr marL="1811338" fontAlgn="base">
                        <a:spcBef>
                          <a:spcPct val="20000"/>
                        </a:spcBef>
                        <a:spcAft>
                          <a:spcPct val="0"/>
                        </a:spcAft>
                        <a:buClr>
                          <a:schemeClr val="tx1"/>
                        </a:buClr>
                        <a:buSzPct val="120000"/>
                        <a:buFont typeface="Frutiger 45 Light" pitchFamily="34" charset="0"/>
                        <a:defRPr sz="1200">
                          <a:solidFill>
                            <a:srgbClr val="000066"/>
                          </a:solidFill>
                          <a:latin typeface="Frutiger 45 Light" pitchFamily="34" charset="0"/>
                        </a:defRPr>
                      </a:lvl7pPr>
                      <a:lvl8pPr marL="2268538" fontAlgn="base">
                        <a:spcBef>
                          <a:spcPct val="20000"/>
                        </a:spcBef>
                        <a:spcAft>
                          <a:spcPct val="0"/>
                        </a:spcAft>
                        <a:buClr>
                          <a:schemeClr val="tx1"/>
                        </a:buClr>
                        <a:buSzPct val="120000"/>
                        <a:buFont typeface="Frutiger 45 Light" pitchFamily="34" charset="0"/>
                        <a:defRPr sz="1200">
                          <a:solidFill>
                            <a:srgbClr val="000066"/>
                          </a:solidFill>
                          <a:latin typeface="Frutiger 45 Light" pitchFamily="34" charset="0"/>
                        </a:defRPr>
                      </a:lvl8pPr>
                      <a:lvl9pPr marL="2725738" fontAlgn="base">
                        <a:spcBef>
                          <a:spcPct val="20000"/>
                        </a:spcBef>
                        <a:spcAft>
                          <a:spcPct val="0"/>
                        </a:spcAft>
                        <a:buClr>
                          <a:schemeClr val="tx1"/>
                        </a:buClr>
                        <a:buSzPct val="120000"/>
                        <a:buFont typeface="Frutiger 45 Light" pitchFamily="34" charset="0"/>
                        <a:defRPr sz="1200">
                          <a:solidFill>
                            <a:srgbClr val="000066"/>
                          </a:solidFill>
                          <a:latin typeface="Frutiger 45 Light" pitchFamily="34" charset="0"/>
                        </a:defRPr>
                      </a:lvl9pPr>
                    </a:lstStyle>
                    <a:p>
                      <a:pPr marL="0" marR="0" lvl="0" indent="0" algn="l" defTabSz="914400" rtl="0" eaLnBrk="1" fontAlgn="base" latinLnBrk="0" hangingPunct="1">
                        <a:lnSpc>
                          <a:spcPct val="100000"/>
                        </a:lnSpc>
                        <a:spcBef>
                          <a:spcPct val="20000"/>
                        </a:spcBef>
                        <a:spcAft>
                          <a:spcPct val="0"/>
                        </a:spcAft>
                        <a:buClr>
                          <a:srgbClr val="003399"/>
                        </a:buClr>
                        <a:buSzPct val="80000"/>
                        <a:buFontTx/>
                        <a:buNone/>
                        <a:tabLst/>
                      </a:pPr>
                      <a:r>
                        <a:rPr kumimoji="0" lang="en-GB" altLang="en-US" sz="1800" b="0" i="0" u="none" strike="noStrike" cap="none" normalizeH="0" baseline="0" smtClean="0">
                          <a:ln>
                            <a:noFill/>
                          </a:ln>
                          <a:solidFill>
                            <a:srgbClr val="000066"/>
                          </a:solidFill>
                          <a:effectLst/>
                          <a:latin typeface="Frutiger 55 Roman" pitchFamily="34" charset="0"/>
                        </a:rPr>
                        <a:t>Group Threshold 1</a:t>
                      </a:r>
                    </a:p>
                  </a:txBody>
                  <a:tcPr marL="121936" marR="121936"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837">
                <a:tc>
                  <a:txBody>
                    <a:bodyPr/>
                    <a:lstStyle>
                      <a:lvl1pPr algn="l">
                        <a:spcBef>
                          <a:spcPct val="20000"/>
                        </a:spcBef>
                        <a:buClr>
                          <a:srgbClr val="003399"/>
                        </a:buClr>
                        <a:buSzPct val="80000"/>
                        <a:defRPr>
                          <a:solidFill>
                            <a:srgbClr val="000066"/>
                          </a:solidFill>
                          <a:latin typeface="Frutiger 55 Roman" pitchFamily="34" charset="0"/>
                        </a:defRPr>
                      </a:lvl1pPr>
                      <a:lvl2pPr marL="234950" algn="l">
                        <a:spcBef>
                          <a:spcPct val="20000"/>
                        </a:spcBef>
                        <a:buClr>
                          <a:srgbClr val="003399"/>
                        </a:buClr>
                        <a:buSzPct val="80000"/>
                        <a:defRPr sz="1600">
                          <a:solidFill>
                            <a:srgbClr val="000066"/>
                          </a:solidFill>
                          <a:latin typeface="Frutiger 55 Roman" pitchFamily="34" charset="0"/>
                        </a:defRPr>
                      </a:lvl2pPr>
                      <a:lvl3pPr marL="458788" algn="l">
                        <a:spcBef>
                          <a:spcPct val="20000"/>
                        </a:spcBef>
                        <a:buClr>
                          <a:schemeClr val="tx1"/>
                        </a:buClr>
                        <a:buSzPct val="120000"/>
                        <a:buFont typeface="Frutiger 45 Light" pitchFamily="34" charset="0"/>
                        <a:defRPr sz="1600">
                          <a:solidFill>
                            <a:srgbClr val="000066"/>
                          </a:solidFill>
                          <a:latin typeface="Frutiger 45 Light" pitchFamily="34" charset="0"/>
                        </a:defRPr>
                      </a:lvl3pPr>
                      <a:lvl4pPr marL="682625" algn="l">
                        <a:spcBef>
                          <a:spcPct val="20000"/>
                        </a:spcBef>
                        <a:buClr>
                          <a:schemeClr val="tx1"/>
                        </a:buClr>
                        <a:buSzPct val="120000"/>
                        <a:buFont typeface="Frutiger 45 Light" pitchFamily="34" charset="0"/>
                        <a:defRPr sz="1400">
                          <a:solidFill>
                            <a:srgbClr val="000066"/>
                          </a:solidFill>
                          <a:latin typeface="Frutiger 45 Light" pitchFamily="34" charset="0"/>
                        </a:defRPr>
                      </a:lvl4pPr>
                      <a:lvl5pPr marL="896938" algn="l">
                        <a:spcBef>
                          <a:spcPct val="20000"/>
                        </a:spcBef>
                        <a:buClr>
                          <a:schemeClr val="tx1"/>
                        </a:buClr>
                        <a:buSzPct val="120000"/>
                        <a:buFont typeface="Frutiger 45 Light" pitchFamily="34" charset="0"/>
                        <a:defRPr sz="1200">
                          <a:solidFill>
                            <a:srgbClr val="000066"/>
                          </a:solidFill>
                          <a:latin typeface="Frutiger 45 Light" pitchFamily="34" charset="0"/>
                        </a:defRPr>
                      </a:lvl5pPr>
                      <a:lvl6pPr marL="1354138" fontAlgn="base">
                        <a:spcBef>
                          <a:spcPct val="20000"/>
                        </a:spcBef>
                        <a:spcAft>
                          <a:spcPct val="0"/>
                        </a:spcAft>
                        <a:buClr>
                          <a:schemeClr val="tx1"/>
                        </a:buClr>
                        <a:buSzPct val="120000"/>
                        <a:buFont typeface="Frutiger 45 Light" pitchFamily="34" charset="0"/>
                        <a:defRPr sz="1200">
                          <a:solidFill>
                            <a:srgbClr val="000066"/>
                          </a:solidFill>
                          <a:latin typeface="Frutiger 45 Light" pitchFamily="34" charset="0"/>
                        </a:defRPr>
                      </a:lvl6pPr>
                      <a:lvl7pPr marL="1811338" fontAlgn="base">
                        <a:spcBef>
                          <a:spcPct val="20000"/>
                        </a:spcBef>
                        <a:spcAft>
                          <a:spcPct val="0"/>
                        </a:spcAft>
                        <a:buClr>
                          <a:schemeClr val="tx1"/>
                        </a:buClr>
                        <a:buSzPct val="120000"/>
                        <a:buFont typeface="Frutiger 45 Light" pitchFamily="34" charset="0"/>
                        <a:defRPr sz="1200">
                          <a:solidFill>
                            <a:srgbClr val="000066"/>
                          </a:solidFill>
                          <a:latin typeface="Frutiger 45 Light" pitchFamily="34" charset="0"/>
                        </a:defRPr>
                      </a:lvl7pPr>
                      <a:lvl8pPr marL="2268538" fontAlgn="base">
                        <a:spcBef>
                          <a:spcPct val="20000"/>
                        </a:spcBef>
                        <a:spcAft>
                          <a:spcPct val="0"/>
                        </a:spcAft>
                        <a:buClr>
                          <a:schemeClr val="tx1"/>
                        </a:buClr>
                        <a:buSzPct val="120000"/>
                        <a:buFont typeface="Frutiger 45 Light" pitchFamily="34" charset="0"/>
                        <a:defRPr sz="1200">
                          <a:solidFill>
                            <a:srgbClr val="000066"/>
                          </a:solidFill>
                          <a:latin typeface="Frutiger 45 Light" pitchFamily="34" charset="0"/>
                        </a:defRPr>
                      </a:lvl8pPr>
                      <a:lvl9pPr marL="2725738" fontAlgn="base">
                        <a:spcBef>
                          <a:spcPct val="20000"/>
                        </a:spcBef>
                        <a:spcAft>
                          <a:spcPct val="0"/>
                        </a:spcAft>
                        <a:buClr>
                          <a:schemeClr val="tx1"/>
                        </a:buClr>
                        <a:buSzPct val="120000"/>
                        <a:buFont typeface="Frutiger 45 Light" pitchFamily="34" charset="0"/>
                        <a:defRPr sz="1200">
                          <a:solidFill>
                            <a:srgbClr val="000066"/>
                          </a:solidFill>
                          <a:latin typeface="Frutiger 45 Light" pitchFamily="34" charset="0"/>
                        </a:defRPr>
                      </a:lvl9pPr>
                    </a:lstStyle>
                    <a:p>
                      <a:pPr marL="0" marR="0" lvl="0" indent="0" algn="l" defTabSz="914400" rtl="0" eaLnBrk="1" fontAlgn="base" latinLnBrk="0" hangingPunct="1">
                        <a:lnSpc>
                          <a:spcPct val="100000"/>
                        </a:lnSpc>
                        <a:spcBef>
                          <a:spcPct val="20000"/>
                        </a:spcBef>
                        <a:spcAft>
                          <a:spcPct val="0"/>
                        </a:spcAft>
                        <a:buClr>
                          <a:srgbClr val="003399"/>
                        </a:buClr>
                        <a:buSzPct val="80000"/>
                        <a:buFontTx/>
                        <a:buNone/>
                        <a:tabLst/>
                      </a:pPr>
                      <a:r>
                        <a:rPr kumimoji="0" lang="en-GB" altLang="en-US" sz="1800" b="0" i="0" u="none" strike="noStrike" cap="none" normalizeH="0" baseline="0" smtClean="0">
                          <a:ln>
                            <a:noFill/>
                          </a:ln>
                          <a:solidFill>
                            <a:srgbClr val="000066"/>
                          </a:solidFill>
                          <a:effectLst/>
                          <a:latin typeface="Frutiger 55 Roman" pitchFamily="34" charset="0"/>
                        </a:rPr>
                        <a:t>Threshold amount</a:t>
                      </a:r>
                    </a:p>
                  </a:txBody>
                  <a:tcPr marL="121936" marR="121936"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rgbClr val="003399"/>
                        </a:buClr>
                        <a:buSzPct val="80000"/>
                        <a:defRPr>
                          <a:solidFill>
                            <a:srgbClr val="000066"/>
                          </a:solidFill>
                          <a:latin typeface="Frutiger 55 Roman" pitchFamily="34" charset="0"/>
                        </a:defRPr>
                      </a:lvl1pPr>
                      <a:lvl2pPr marL="234950" algn="l">
                        <a:spcBef>
                          <a:spcPct val="20000"/>
                        </a:spcBef>
                        <a:buClr>
                          <a:srgbClr val="003399"/>
                        </a:buClr>
                        <a:buSzPct val="80000"/>
                        <a:defRPr sz="1600">
                          <a:solidFill>
                            <a:srgbClr val="000066"/>
                          </a:solidFill>
                          <a:latin typeface="Frutiger 55 Roman" pitchFamily="34" charset="0"/>
                        </a:defRPr>
                      </a:lvl2pPr>
                      <a:lvl3pPr marL="458788" algn="l">
                        <a:spcBef>
                          <a:spcPct val="20000"/>
                        </a:spcBef>
                        <a:buClr>
                          <a:schemeClr val="tx1"/>
                        </a:buClr>
                        <a:buSzPct val="120000"/>
                        <a:buFont typeface="Frutiger 45 Light" pitchFamily="34" charset="0"/>
                        <a:defRPr sz="1600">
                          <a:solidFill>
                            <a:srgbClr val="000066"/>
                          </a:solidFill>
                          <a:latin typeface="Frutiger 45 Light" pitchFamily="34" charset="0"/>
                        </a:defRPr>
                      </a:lvl3pPr>
                      <a:lvl4pPr marL="682625" algn="l">
                        <a:spcBef>
                          <a:spcPct val="20000"/>
                        </a:spcBef>
                        <a:buClr>
                          <a:schemeClr val="tx1"/>
                        </a:buClr>
                        <a:buSzPct val="120000"/>
                        <a:buFont typeface="Frutiger 45 Light" pitchFamily="34" charset="0"/>
                        <a:defRPr sz="1400">
                          <a:solidFill>
                            <a:srgbClr val="000066"/>
                          </a:solidFill>
                          <a:latin typeface="Frutiger 45 Light" pitchFamily="34" charset="0"/>
                        </a:defRPr>
                      </a:lvl4pPr>
                      <a:lvl5pPr marL="896938" algn="l">
                        <a:spcBef>
                          <a:spcPct val="20000"/>
                        </a:spcBef>
                        <a:buClr>
                          <a:schemeClr val="tx1"/>
                        </a:buClr>
                        <a:buSzPct val="120000"/>
                        <a:buFont typeface="Frutiger 45 Light" pitchFamily="34" charset="0"/>
                        <a:defRPr sz="1200">
                          <a:solidFill>
                            <a:srgbClr val="000066"/>
                          </a:solidFill>
                          <a:latin typeface="Frutiger 45 Light" pitchFamily="34" charset="0"/>
                        </a:defRPr>
                      </a:lvl5pPr>
                      <a:lvl6pPr marL="1354138" fontAlgn="base">
                        <a:spcBef>
                          <a:spcPct val="20000"/>
                        </a:spcBef>
                        <a:spcAft>
                          <a:spcPct val="0"/>
                        </a:spcAft>
                        <a:buClr>
                          <a:schemeClr val="tx1"/>
                        </a:buClr>
                        <a:buSzPct val="120000"/>
                        <a:buFont typeface="Frutiger 45 Light" pitchFamily="34" charset="0"/>
                        <a:defRPr sz="1200">
                          <a:solidFill>
                            <a:srgbClr val="000066"/>
                          </a:solidFill>
                          <a:latin typeface="Frutiger 45 Light" pitchFamily="34" charset="0"/>
                        </a:defRPr>
                      </a:lvl6pPr>
                      <a:lvl7pPr marL="1811338" fontAlgn="base">
                        <a:spcBef>
                          <a:spcPct val="20000"/>
                        </a:spcBef>
                        <a:spcAft>
                          <a:spcPct val="0"/>
                        </a:spcAft>
                        <a:buClr>
                          <a:schemeClr val="tx1"/>
                        </a:buClr>
                        <a:buSzPct val="120000"/>
                        <a:buFont typeface="Frutiger 45 Light" pitchFamily="34" charset="0"/>
                        <a:defRPr sz="1200">
                          <a:solidFill>
                            <a:srgbClr val="000066"/>
                          </a:solidFill>
                          <a:latin typeface="Frutiger 45 Light" pitchFamily="34" charset="0"/>
                        </a:defRPr>
                      </a:lvl7pPr>
                      <a:lvl8pPr marL="2268538" fontAlgn="base">
                        <a:spcBef>
                          <a:spcPct val="20000"/>
                        </a:spcBef>
                        <a:spcAft>
                          <a:spcPct val="0"/>
                        </a:spcAft>
                        <a:buClr>
                          <a:schemeClr val="tx1"/>
                        </a:buClr>
                        <a:buSzPct val="120000"/>
                        <a:buFont typeface="Frutiger 45 Light" pitchFamily="34" charset="0"/>
                        <a:defRPr sz="1200">
                          <a:solidFill>
                            <a:srgbClr val="000066"/>
                          </a:solidFill>
                          <a:latin typeface="Frutiger 45 Light" pitchFamily="34" charset="0"/>
                        </a:defRPr>
                      </a:lvl8pPr>
                      <a:lvl9pPr marL="2725738" fontAlgn="base">
                        <a:spcBef>
                          <a:spcPct val="20000"/>
                        </a:spcBef>
                        <a:spcAft>
                          <a:spcPct val="0"/>
                        </a:spcAft>
                        <a:buClr>
                          <a:schemeClr val="tx1"/>
                        </a:buClr>
                        <a:buSzPct val="120000"/>
                        <a:buFont typeface="Frutiger 45 Light" pitchFamily="34" charset="0"/>
                        <a:defRPr sz="1200">
                          <a:solidFill>
                            <a:srgbClr val="000066"/>
                          </a:solidFill>
                          <a:latin typeface="Frutiger 45 Light" pitchFamily="34" charset="0"/>
                        </a:defRPr>
                      </a:lvl9pPr>
                    </a:lstStyle>
                    <a:p>
                      <a:pPr marL="0" marR="0" lvl="0" indent="0" algn="l" defTabSz="914400" rtl="0" eaLnBrk="1" fontAlgn="base" latinLnBrk="0" hangingPunct="1">
                        <a:lnSpc>
                          <a:spcPct val="100000"/>
                        </a:lnSpc>
                        <a:spcBef>
                          <a:spcPct val="20000"/>
                        </a:spcBef>
                        <a:spcAft>
                          <a:spcPct val="0"/>
                        </a:spcAft>
                        <a:buClr>
                          <a:srgbClr val="003399"/>
                        </a:buClr>
                        <a:buSzPct val="80000"/>
                        <a:buFontTx/>
                        <a:buNone/>
                        <a:tabLst/>
                      </a:pPr>
                      <a:r>
                        <a:rPr kumimoji="0" lang="en-GB" altLang="en-US" sz="1800" b="0" i="0" u="none" strike="noStrike" cap="none" normalizeH="0" baseline="0" dirty="0" smtClean="0">
                          <a:ln>
                            <a:noFill/>
                          </a:ln>
                          <a:solidFill>
                            <a:srgbClr val="000066"/>
                          </a:solidFill>
                          <a:effectLst/>
                          <a:latin typeface="Frutiger 55 Roman" pitchFamily="34" charset="0"/>
                        </a:rPr>
                        <a:t>€310,000</a:t>
                      </a:r>
                    </a:p>
                  </a:txBody>
                  <a:tcPr marL="121936" marR="121936"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837">
                <a:tc>
                  <a:txBody>
                    <a:bodyPr/>
                    <a:lstStyle>
                      <a:lvl1pPr algn="l">
                        <a:spcBef>
                          <a:spcPct val="20000"/>
                        </a:spcBef>
                        <a:buClr>
                          <a:srgbClr val="003399"/>
                        </a:buClr>
                        <a:buSzPct val="80000"/>
                        <a:defRPr>
                          <a:solidFill>
                            <a:srgbClr val="000066"/>
                          </a:solidFill>
                          <a:latin typeface="Frutiger 55 Roman" pitchFamily="34" charset="0"/>
                        </a:defRPr>
                      </a:lvl1pPr>
                      <a:lvl2pPr marL="234950" algn="l">
                        <a:spcBef>
                          <a:spcPct val="20000"/>
                        </a:spcBef>
                        <a:buClr>
                          <a:srgbClr val="003399"/>
                        </a:buClr>
                        <a:buSzPct val="80000"/>
                        <a:defRPr sz="1600">
                          <a:solidFill>
                            <a:srgbClr val="000066"/>
                          </a:solidFill>
                          <a:latin typeface="Frutiger 55 Roman" pitchFamily="34" charset="0"/>
                        </a:defRPr>
                      </a:lvl2pPr>
                      <a:lvl3pPr marL="458788" algn="l">
                        <a:spcBef>
                          <a:spcPct val="20000"/>
                        </a:spcBef>
                        <a:buClr>
                          <a:schemeClr val="tx1"/>
                        </a:buClr>
                        <a:buSzPct val="120000"/>
                        <a:buFont typeface="Frutiger 45 Light" pitchFamily="34" charset="0"/>
                        <a:defRPr sz="1600">
                          <a:solidFill>
                            <a:srgbClr val="000066"/>
                          </a:solidFill>
                          <a:latin typeface="Frutiger 45 Light" pitchFamily="34" charset="0"/>
                        </a:defRPr>
                      </a:lvl3pPr>
                      <a:lvl4pPr marL="682625" algn="l">
                        <a:spcBef>
                          <a:spcPct val="20000"/>
                        </a:spcBef>
                        <a:buClr>
                          <a:schemeClr val="tx1"/>
                        </a:buClr>
                        <a:buSzPct val="120000"/>
                        <a:buFont typeface="Frutiger 45 Light" pitchFamily="34" charset="0"/>
                        <a:defRPr sz="1400">
                          <a:solidFill>
                            <a:srgbClr val="000066"/>
                          </a:solidFill>
                          <a:latin typeface="Frutiger 45 Light" pitchFamily="34" charset="0"/>
                        </a:defRPr>
                      </a:lvl4pPr>
                      <a:lvl5pPr marL="896938" algn="l">
                        <a:spcBef>
                          <a:spcPct val="20000"/>
                        </a:spcBef>
                        <a:buClr>
                          <a:schemeClr val="tx1"/>
                        </a:buClr>
                        <a:buSzPct val="120000"/>
                        <a:buFont typeface="Frutiger 45 Light" pitchFamily="34" charset="0"/>
                        <a:defRPr sz="1200">
                          <a:solidFill>
                            <a:srgbClr val="000066"/>
                          </a:solidFill>
                          <a:latin typeface="Frutiger 45 Light" pitchFamily="34" charset="0"/>
                        </a:defRPr>
                      </a:lvl5pPr>
                      <a:lvl6pPr marL="1354138" fontAlgn="base">
                        <a:spcBef>
                          <a:spcPct val="20000"/>
                        </a:spcBef>
                        <a:spcAft>
                          <a:spcPct val="0"/>
                        </a:spcAft>
                        <a:buClr>
                          <a:schemeClr val="tx1"/>
                        </a:buClr>
                        <a:buSzPct val="120000"/>
                        <a:buFont typeface="Frutiger 45 Light" pitchFamily="34" charset="0"/>
                        <a:defRPr sz="1200">
                          <a:solidFill>
                            <a:srgbClr val="000066"/>
                          </a:solidFill>
                          <a:latin typeface="Frutiger 45 Light" pitchFamily="34" charset="0"/>
                        </a:defRPr>
                      </a:lvl6pPr>
                      <a:lvl7pPr marL="1811338" fontAlgn="base">
                        <a:spcBef>
                          <a:spcPct val="20000"/>
                        </a:spcBef>
                        <a:spcAft>
                          <a:spcPct val="0"/>
                        </a:spcAft>
                        <a:buClr>
                          <a:schemeClr val="tx1"/>
                        </a:buClr>
                        <a:buSzPct val="120000"/>
                        <a:buFont typeface="Frutiger 45 Light" pitchFamily="34" charset="0"/>
                        <a:defRPr sz="1200">
                          <a:solidFill>
                            <a:srgbClr val="000066"/>
                          </a:solidFill>
                          <a:latin typeface="Frutiger 45 Light" pitchFamily="34" charset="0"/>
                        </a:defRPr>
                      </a:lvl7pPr>
                      <a:lvl8pPr marL="2268538" fontAlgn="base">
                        <a:spcBef>
                          <a:spcPct val="20000"/>
                        </a:spcBef>
                        <a:spcAft>
                          <a:spcPct val="0"/>
                        </a:spcAft>
                        <a:buClr>
                          <a:schemeClr val="tx1"/>
                        </a:buClr>
                        <a:buSzPct val="120000"/>
                        <a:buFont typeface="Frutiger 45 Light" pitchFamily="34" charset="0"/>
                        <a:defRPr sz="1200">
                          <a:solidFill>
                            <a:srgbClr val="000066"/>
                          </a:solidFill>
                          <a:latin typeface="Frutiger 45 Light" pitchFamily="34" charset="0"/>
                        </a:defRPr>
                      </a:lvl8pPr>
                      <a:lvl9pPr marL="2725738" fontAlgn="base">
                        <a:spcBef>
                          <a:spcPct val="20000"/>
                        </a:spcBef>
                        <a:spcAft>
                          <a:spcPct val="0"/>
                        </a:spcAft>
                        <a:buClr>
                          <a:schemeClr val="tx1"/>
                        </a:buClr>
                        <a:buSzPct val="120000"/>
                        <a:buFont typeface="Frutiger 45 Light" pitchFamily="34" charset="0"/>
                        <a:defRPr sz="1200">
                          <a:solidFill>
                            <a:srgbClr val="000066"/>
                          </a:solidFill>
                          <a:latin typeface="Frutiger 45 Light" pitchFamily="34" charset="0"/>
                        </a:defRPr>
                      </a:lvl9pPr>
                    </a:lstStyle>
                    <a:p>
                      <a:pPr marL="0" marR="0" lvl="0" indent="0" algn="l" defTabSz="914400" rtl="0" eaLnBrk="1" fontAlgn="base" latinLnBrk="0" hangingPunct="1">
                        <a:lnSpc>
                          <a:spcPct val="100000"/>
                        </a:lnSpc>
                        <a:spcBef>
                          <a:spcPct val="20000"/>
                        </a:spcBef>
                        <a:spcAft>
                          <a:spcPct val="0"/>
                        </a:spcAft>
                        <a:buClr>
                          <a:srgbClr val="003399"/>
                        </a:buClr>
                        <a:buSzPct val="80000"/>
                        <a:buFontTx/>
                        <a:buNone/>
                        <a:tabLst/>
                      </a:pPr>
                      <a:r>
                        <a:rPr kumimoji="0" lang="en-GB" altLang="en-US" sz="1800" b="0" i="0" u="none" strike="noStrike" cap="none" normalizeH="0" baseline="0" smtClean="0">
                          <a:ln>
                            <a:noFill/>
                          </a:ln>
                          <a:solidFill>
                            <a:srgbClr val="000066"/>
                          </a:solidFill>
                          <a:effectLst/>
                          <a:latin typeface="Frutiger 55 Roman" pitchFamily="34" charset="0"/>
                        </a:rPr>
                        <a:t>Taxable Inheritance (each)</a:t>
                      </a:r>
                    </a:p>
                  </a:txBody>
                  <a:tcPr marL="121936" marR="121936"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rgbClr val="003399"/>
                        </a:buClr>
                        <a:buSzPct val="80000"/>
                        <a:defRPr>
                          <a:solidFill>
                            <a:srgbClr val="000066"/>
                          </a:solidFill>
                          <a:latin typeface="Frutiger 55 Roman" pitchFamily="34" charset="0"/>
                        </a:defRPr>
                      </a:lvl1pPr>
                      <a:lvl2pPr marL="234950" algn="l">
                        <a:spcBef>
                          <a:spcPct val="20000"/>
                        </a:spcBef>
                        <a:buClr>
                          <a:srgbClr val="003399"/>
                        </a:buClr>
                        <a:buSzPct val="80000"/>
                        <a:defRPr sz="1600">
                          <a:solidFill>
                            <a:srgbClr val="000066"/>
                          </a:solidFill>
                          <a:latin typeface="Frutiger 55 Roman" pitchFamily="34" charset="0"/>
                        </a:defRPr>
                      </a:lvl2pPr>
                      <a:lvl3pPr marL="458788" algn="l">
                        <a:spcBef>
                          <a:spcPct val="20000"/>
                        </a:spcBef>
                        <a:buClr>
                          <a:schemeClr val="tx1"/>
                        </a:buClr>
                        <a:buSzPct val="120000"/>
                        <a:buFont typeface="Frutiger 45 Light" pitchFamily="34" charset="0"/>
                        <a:defRPr sz="1600">
                          <a:solidFill>
                            <a:srgbClr val="000066"/>
                          </a:solidFill>
                          <a:latin typeface="Frutiger 45 Light" pitchFamily="34" charset="0"/>
                        </a:defRPr>
                      </a:lvl3pPr>
                      <a:lvl4pPr marL="682625" algn="l">
                        <a:spcBef>
                          <a:spcPct val="20000"/>
                        </a:spcBef>
                        <a:buClr>
                          <a:schemeClr val="tx1"/>
                        </a:buClr>
                        <a:buSzPct val="120000"/>
                        <a:buFont typeface="Frutiger 45 Light" pitchFamily="34" charset="0"/>
                        <a:defRPr sz="1400">
                          <a:solidFill>
                            <a:srgbClr val="000066"/>
                          </a:solidFill>
                          <a:latin typeface="Frutiger 45 Light" pitchFamily="34" charset="0"/>
                        </a:defRPr>
                      </a:lvl4pPr>
                      <a:lvl5pPr marL="896938" algn="l">
                        <a:spcBef>
                          <a:spcPct val="20000"/>
                        </a:spcBef>
                        <a:buClr>
                          <a:schemeClr val="tx1"/>
                        </a:buClr>
                        <a:buSzPct val="120000"/>
                        <a:buFont typeface="Frutiger 45 Light" pitchFamily="34" charset="0"/>
                        <a:defRPr sz="1200">
                          <a:solidFill>
                            <a:srgbClr val="000066"/>
                          </a:solidFill>
                          <a:latin typeface="Frutiger 45 Light" pitchFamily="34" charset="0"/>
                        </a:defRPr>
                      </a:lvl5pPr>
                      <a:lvl6pPr marL="1354138" fontAlgn="base">
                        <a:spcBef>
                          <a:spcPct val="20000"/>
                        </a:spcBef>
                        <a:spcAft>
                          <a:spcPct val="0"/>
                        </a:spcAft>
                        <a:buClr>
                          <a:schemeClr val="tx1"/>
                        </a:buClr>
                        <a:buSzPct val="120000"/>
                        <a:buFont typeface="Frutiger 45 Light" pitchFamily="34" charset="0"/>
                        <a:defRPr sz="1200">
                          <a:solidFill>
                            <a:srgbClr val="000066"/>
                          </a:solidFill>
                          <a:latin typeface="Frutiger 45 Light" pitchFamily="34" charset="0"/>
                        </a:defRPr>
                      </a:lvl6pPr>
                      <a:lvl7pPr marL="1811338" fontAlgn="base">
                        <a:spcBef>
                          <a:spcPct val="20000"/>
                        </a:spcBef>
                        <a:spcAft>
                          <a:spcPct val="0"/>
                        </a:spcAft>
                        <a:buClr>
                          <a:schemeClr val="tx1"/>
                        </a:buClr>
                        <a:buSzPct val="120000"/>
                        <a:buFont typeface="Frutiger 45 Light" pitchFamily="34" charset="0"/>
                        <a:defRPr sz="1200">
                          <a:solidFill>
                            <a:srgbClr val="000066"/>
                          </a:solidFill>
                          <a:latin typeface="Frutiger 45 Light" pitchFamily="34" charset="0"/>
                        </a:defRPr>
                      </a:lvl7pPr>
                      <a:lvl8pPr marL="2268538" fontAlgn="base">
                        <a:spcBef>
                          <a:spcPct val="20000"/>
                        </a:spcBef>
                        <a:spcAft>
                          <a:spcPct val="0"/>
                        </a:spcAft>
                        <a:buClr>
                          <a:schemeClr val="tx1"/>
                        </a:buClr>
                        <a:buSzPct val="120000"/>
                        <a:buFont typeface="Frutiger 45 Light" pitchFamily="34" charset="0"/>
                        <a:defRPr sz="1200">
                          <a:solidFill>
                            <a:srgbClr val="000066"/>
                          </a:solidFill>
                          <a:latin typeface="Frutiger 45 Light" pitchFamily="34" charset="0"/>
                        </a:defRPr>
                      </a:lvl8pPr>
                      <a:lvl9pPr marL="2725738" fontAlgn="base">
                        <a:spcBef>
                          <a:spcPct val="20000"/>
                        </a:spcBef>
                        <a:spcAft>
                          <a:spcPct val="0"/>
                        </a:spcAft>
                        <a:buClr>
                          <a:schemeClr val="tx1"/>
                        </a:buClr>
                        <a:buSzPct val="120000"/>
                        <a:buFont typeface="Frutiger 45 Light" pitchFamily="34" charset="0"/>
                        <a:defRPr sz="1200">
                          <a:solidFill>
                            <a:srgbClr val="000066"/>
                          </a:solidFill>
                          <a:latin typeface="Frutiger 45 Light" pitchFamily="34" charset="0"/>
                        </a:defRPr>
                      </a:lvl9pPr>
                    </a:lstStyle>
                    <a:p>
                      <a:pPr marL="0" marR="0" lvl="0" indent="0" algn="l" defTabSz="914400" rtl="0" eaLnBrk="1" fontAlgn="base" latinLnBrk="0" hangingPunct="1">
                        <a:lnSpc>
                          <a:spcPct val="100000"/>
                        </a:lnSpc>
                        <a:spcBef>
                          <a:spcPct val="20000"/>
                        </a:spcBef>
                        <a:spcAft>
                          <a:spcPct val="0"/>
                        </a:spcAft>
                        <a:buClr>
                          <a:srgbClr val="003399"/>
                        </a:buClr>
                        <a:buSzPct val="80000"/>
                        <a:buFontTx/>
                        <a:buNone/>
                        <a:tabLst/>
                      </a:pPr>
                      <a:r>
                        <a:rPr kumimoji="0" lang="en-GB" altLang="en-US" sz="1800" b="0" i="0" u="none" strike="noStrike" cap="none" normalizeH="0" baseline="0" dirty="0" smtClean="0">
                          <a:ln>
                            <a:noFill/>
                          </a:ln>
                          <a:solidFill>
                            <a:srgbClr val="000066"/>
                          </a:solidFill>
                          <a:effectLst/>
                          <a:latin typeface="Frutiger 55 Roman" pitchFamily="34" charset="0"/>
                        </a:rPr>
                        <a:t>€440,000 </a:t>
                      </a:r>
                    </a:p>
                  </a:txBody>
                  <a:tcPr marL="121936" marR="121936"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837">
                <a:tc>
                  <a:txBody>
                    <a:bodyPr/>
                    <a:lstStyle>
                      <a:lvl1pPr algn="l">
                        <a:spcBef>
                          <a:spcPct val="20000"/>
                        </a:spcBef>
                        <a:buClr>
                          <a:srgbClr val="003399"/>
                        </a:buClr>
                        <a:buSzPct val="80000"/>
                        <a:defRPr>
                          <a:solidFill>
                            <a:srgbClr val="000066"/>
                          </a:solidFill>
                          <a:latin typeface="Frutiger 55 Roman" pitchFamily="34" charset="0"/>
                        </a:defRPr>
                      </a:lvl1pPr>
                      <a:lvl2pPr marL="234950" algn="l">
                        <a:spcBef>
                          <a:spcPct val="20000"/>
                        </a:spcBef>
                        <a:buClr>
                          <a:srgbClr val="003399"/>
                        </a:buClr>
                        <a:buSzPct val="80000"/>
                        <a:defRPr sz="1600">
                          <a:solidFill>
                            <a:srgbClr val="000066"/>
                          </a:solidFill>
                          <a:latin typeface="Frutiger 55 Roman" pitchFamily="34" charset="0"/>
                        </a:defRPr>
                      </a:lvl2pPr>
                      <a:lvl3pPr marL="458788" algn="l">
                        <a:spcBef>
                          <a:spcPct val="20000"/>
                        </a:spcBef>
                        <a:buClr>
                          <a:schemeClr val="tx1"/>
                        </a:buClr>
                        <a:buSzPct val="120000"/>
                        <a:buFont typeface="Frutiger 45 Light" pitchFamily="34" charset="0"/>
                        <a:defRPr sz="1600">
                          <a:solidFill>
                            <a:srgbClr val="000066"/>
                          </a:solidFill>
                          <a:latin typeface="Frutiger 45 Light" pitchFamily="34" charset="0"/>
                        </a:defRPr>
                      </a:lvl3pPr>
                      <a:lvl4pPr marL="682625" algn="l">
                        <a:spcBef>
                          <a:spcPct val="20000"/>
                        </a:spcBef>
                        <a:buClr>
                          <a:schemeClr val="tx1"/>
                        </a:buClr>
                        <a:buSzPct val="120000"/>
                        <a:buFont typeface="Frutiger 45 Light" pitchFamily="34" charset="0"/>
                        <a:defRPr sz="1400">
                          <a:solidFill>
                            <a:srgbClr val="000066"/>
                          </a:solidFill>
                          <a:latin typeface="Frutiger 45 Light" pitchFamily="34" charset="0"/>
                        </a:defRPr>
                      </a:lvl4pPr>
                      <a:lvl5pPr marL="896938" algn="l">
                        <a:spcBef>
                          <a:spcPct val="20000"/>
                        </a:spcBef>
                        <a:buClr>
                          <a:schemeClr val="tx1"/>
                        </a:buClr>
                        <a:buSzPct val="120000"/>
                        <a:buFont typeface="Frutiger 45 Light" pitchFamily="34" charset="0"/>
                        <a:defRPr sz="1200">
                          <a:solidFill>
                            <a:srgbClr val="000066"/>
                          </a:solidFill>
                          <a:latin typeface="Frutiger 45 Light" pitchFamily="34" charset="0"/>
                        </a:defRPr>
                      </a:lvl5pPr>
                      <a:lvl6pPr marL="1354138" fontAlgn="base">
                        <a:spcBef>
                          <a:spcPct val="20000"/>
                        </a:spcBef>
                        <a:spcAft>
                          <a:spcPct val="0"/>
                        </a:spcAft>
                        <a:buClr>
                          <a:schemeClr val="tx1"/>
                        </a:buClr>
                        <a:buSzPct val="120000"/>
                        <a:buFont typeface="Frutiger 45 Light" pitchFamily="34" charset="0"/>
                        <a:defRPr sz="1200">
                          <a:solidFill>
                            <a:srgbClr val="000066"/>
                          </a:solidFill>
                          <a:latin typeface="Frutiger 45 Light" pitchFamily="34" charset="0"/>
                        </a:defRPr>
                      </a:lvl6pPr>
                      <a:lvl7pPr marL="1811338" fontAlgn="base">
                        <a:spcBef>
                          <a:spcPct val="20000"/>
                        </a:spcBef>
                        <a:spcAft>
                          <a:spcPct val="0"/>
                        </a:spcAft>
                        <a:buClr>
                          <a:schemeClr val="tx1"/>
                        </a:buClr>
                        <a:buSzPct val="120000"/>
                        <a:buFont typeface="Frutiger 45 Light" pitchFamily="34" charset="0"/>
                        <a:defRPr sz="1200">
                          <a:solidFill>
                            <a:srgbClr val="000066"/>
                          </a:solidFill>
                          <a:latin typeface="Frutiger 45 Light" pitchFamily="34" charset="0"/>
                        </a:defRPr>
                      </a:lvl7pPr>
                      <a:lvl8pPr marL="2268538" fontAlgn="base">
                        <a:spcBef>
                          <a:spcPct val="20000"/>
                        </a:spcBef>
                        <a:spcAft>
                          <a:spcPct val="0"/>
                        </a:spcAft>
                        <a:buClr>
                          <a:schemeClr val="tx1"/>
                        </a:buClr>
                        <a:buSzPct val="120000"/>
                        <a:buFont typeface="Frutiger 45 Light" pitchFamily="34" charset="0"/>
                        <a:defRPr sz="1200">
                          <a:solidFill>
                            <a:srgbClr val="000066"/>
                          </a:solidFill>
                          <a:latin typeface="Frutiger 45 Light" pitchFamily="34" charset="0"/>
                        </a:defRPr>
                      </a:lvl8pPr>
                      <a:lvl9pPr marL="2725738" fontAlgn="base">
                        <a:spcBef>
                          <a:spcPct val="20000"/>
                        </a:spcBef>
                        <a:spcAft>
                          <a:spcPct val="0"/>
                        </a:spcAft>
                        <a:buClr>
                          <a:schemeClr val="tx1"/>
                        </a:buClr>
                        <a:buSzPct val="120000"/>
                        <a:buFont typeface="Frutiger 45 Light" pitchFamily="34" charset="0"/>
                        <a:defRPr sz="1200">
                          <a:solidFill>
                            <a:srgbClr val="000066"/>
                          </a:solidFill>
                          <a:latin typeface="Frutiger 45 Light" pitchFamily="34" charset="0"/>
                        </a:defRPr>
                      </a:lvl9pPr>
                    </a:lstStyle>
                    <a:p>
                      <a:pPr marL="0" marR="0" lvl="0" indent="0" algn="l" defTabSz="914400" rtl="0" eaLnBrk="1" fontAlgn="base" latinLnBrk="0" hangingPunct="1">
                        <a:lnSpc>
                          <a:spcPct val="100000"/>
                        </a:lnSpc>
                        <a:spcBef>
                          <a:spcPct val="20000"/>
                        </a:spcBef>
                        <a:spcAft>
                          <a:spcPct val="0"/>
                        </a:spcAft>
                        <a:buClr>
                          <a:srgbClr val="003399"/>
                        </a:buClr>
                        <a:buSzPct val="80000"/>
                        <a:buFontTx/>
                        <a:buNone/>
                        <a:tabLst/>
                      </a:pPr>
                      <a:r>
                        <a:rPr kumimoji="0" lang="en-GB" altLang="en-US" sz="1800" b="0" i="0" u="none" strike="noStrike" cap="none" normalizeH="0" baseline="0" smtClean="0">
                          <a:ln>
                            <a:noFill/>
                          </a:ln>
                          <a:solidFill>
                            <a:srgbClr val="000066"/>
                          </a:solidFill>
                          <a:effectLst/>
                          <a:latin typeface="Frutiger 55 Roman" pitchFamily="34" charset="0"/>
                        </a:rPr>
                        <a:t>Taxable amount @ 33%</a:t>
                      </a:r>
                    </a:p>
                  </a:txBody>
                  <a:tcPr marL="121936" marR="121936"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rgbClr val="003399"/>
                        </a:buClr>
                        <a:buSzPct val="80000"/>
                        <a:defRPr>
                          <a:solidFill>
                            <a:srgbClr val="000066"/>
                          </a:solidFill>
                          <a:latin typeface="Frutiger 55 Roman" pitchFamily="34" charset="0"/>
                        </a:defRPr>
                      </a:lvl1pPr>
                      <a:lvl2pPr marL="234950" algn="l">
                        <a:spcBef>
                          <a:spcPct val="20000"/>
                        </a:spcBef>
                        <a:buClr>
                          <a:srgbClr val="003399"/>
                        </a:buClr>
                        <a:buSzPct val="80000"/>
                        <a:defRPr sz="1600">
                          <a:solidFill>
                            <a:srgbClr val="000066"/>
                          </a:solidFill>
                          <a:latin typeface="Frutiger 55 Roman" pitchFamily="34" charset="0"/>
                        </a:defRPr>
                      </a:lvl2pPr>
                      <a:lvl3pPr marL="458788" algn="l">
                        <a:spcBef>
                          <a:spcPct val="20000"/>
                        </a:spcBef>
                        <a:buClr>
                          <a:schemeClr val="tx1"/>
                        </a:buClr>
                        <a:buSzPct val="120000"/>
                        <a:buFont typeface="Frutiger 45 Light" pitchFamily="34" charset="0"/>
                        <a:defRPr sz="1600">
                          <a:solidFill>
                            <a:srgbClr val="000066"/>
                          </a:solidFill>
                          <a:latin typeface="Frutiger 45 Light" pitchFamily="34" charset="0"/>
                        </a:defRPr>
                      </a:lvl3pPr>
                      <a:lvl4pPr marL="682625" algn="l">
                        <a:spcBef>
                          <a:spcPct val="20000"/>
                        </a:spcBef>
                        <a:buClr>
                          <a:schemeClr val="tx1"/>
                        </a:buClr>
                        <a:buSzPct val="120000"/>
                        <a:buFont typeface="Frutiger 45 Light" pitchFamily="34" charset="0"/>
                        <a:defRPr sz="1400">
                          <a:solidFill>
                            <a:srgbClr val="000066"/>
                          </a:solidFill>
                          <a:latin typeface="Frutiger 45 Light" pitchFamily="34" charset="0"/>
                        </a:defRPr>
                      </a:lvl4pPr>
                      <a:lvl5pPr marL="896938" algn="l">
                        <a:spcBef>
                          <a:spcPct val="20000"/>
                        </a:spcBef>
                        <a:buClr>
                          <a:schemeClr val="tx1"/>
                        </a:buClr>
                        <a:buSzPct val="120000"/>
                        <a:buFont typeface="Frutiger 45 Light" pitchFamily="34" charset="0"/>
                        <a:defRPr sz="1200">
                          <a:solidFill>
                            <a:srgbClr val="000066"/>
                          </a:solidFill>
                          <a:latin typeface="Frutiger 45 Light" pitchFamily="34" charset="0"/>
                        </a:defRPr>
                      </a:lvl5pPr>
                      <a:lvl6pPr marL="1354138" fontAlgn="base">
                        <a:spcBef>
                          <a:spcPct val="20000"/>
                        </a:spcBef>
                        <a:spcAft>
                          <a:spcPct val="0"/>
                        </a:spcAft>
                        <a:buClr>
                          <a:schemeClr val="tx1"/>
                        </a:buClr>
                        <a:buSzPct val="120000"/>
                        <a:buFont typeface="Frutiger 45 Light" pitchFamily="34" charset="0"/>
                        <a:defRPr sz="1200">
                          <a:solidFill>
                            <a:srgbClr val="000066"/>
                          </a:solidFill>
                          <a:latin typeface="Frutiger 45 Light" pitchFamily="34" charset="0"/>
                        </a:defRPr>
                      </a:lvl6pPr>
                      <a:lvl7pPr marL="1811338" fontAlgn="base">
                        <a:spcBef>
                          <a:spcPct val="20000"/>
                        </a:spcBef>
                        <a:spcAft>
                          <a:spcPct val="0"/>
                        </a:spcAft>
                        <a:buClr>
                          <a:schemeClr val="tx1"/>
                        </a:buClr>
                        <a:buSzPct val="120000"/>
                        <a:buFont typeface="Frutiger 45 Light" pitchFamily="34" charset="0"/>
                        <a:defRPr sz="1200">
                          <a:solidFill>
                            <a:srgbClr val="000066"/>
                          </a:solidFill>
                          <a:latin typeface="Frutiger 45 Light" pitchFamily="34" charset="0"/>
                        </a:defRPr>
                      </a:lvl7pPr>
                      <a:lvl8pPr marL="2268538" fontAlgn="base">
                        <a:spcBef>
                          <a:spcPct val="20000"/>
                        </a:spcBef>
                        <a:spcAft>
                          <a:spcPct val="0"/>
                        </a:spcAft>
                        <a:buClr>
                          <a:schemeClr val="tx1"/>
                        </a:buClr>
                        <a:buSzPct val="120000"/>
                        <a:buFont typeface="Frutiger 45 Light" pitchFamily="34" charset="0"/>
                        <a:defRPr sz="1200">
                          <a:solidFill>
                            <a:srgbClr val="000066"/>
                          </a:solidFill>
                          <a:latin typeface="Frutiger 45 Light" pitchFamily="34" charset="0"/>
                        </a:defRPr>
                      </a:lvl8pPr>
                      <a:lvl9pPr marL="2725738" fontAlgn="base">
                        <a:spcBef>
                          <a:spcPct val="20000"/>
                        </a:spcBef>
                        <a:spcAft>
                          <a:spcPct val="0"/>
                        </a:spcAft>
                        <a:buClr>
                          <a:schemeClr val="tx1"/>
                        </a:buClr>
                        <a:buSzPct val="120000"/>
                        <a:buFont typeface="Frutiger 45 Light" pitchFamily="34" charset="0"/>
                        <a:defRPr sz="1200">
                          <a:solidFill>
                            <a:srgbClr val="000066"/>
                          </a:solidFill>
                          <a:latin typeface="Frutiger 45 Light" pitchFamily="34" charset="0"/>
                        </a:defRPr>
                      </a:lvl9pPr>
                    </a:lstStyle>
                    <a:p>
                      <a:pPr marL="0" marR="0" lvl="0" indent="0" algn="l" defTabSz="914400" rtl="0" eaLnBrk="1" fontAlgn="base" latinLnBrk="0" hangingPunct="1">
                        <a:lnSpc>
                          <a:spcPct val="100000"/>
                        </a:lnSpc>
                        <a:spcBef>
                          <a:spcPct val="20000"/>
                        </a:spcBef>
                        <a:spcAft>
                          <a:spcPct val="0"/>
                        </a:spcAft>
                        <a:buClr>
                          <a:srgbClr val="003399"/>
                        </a:buClr>
                        <a:buSzPct val="80000"/>
                        <a:buFontTx/>
                        <a:buNone/>
                        <a:tabLst/>
                      </a:pPr>
                      <a:r>
                        <a:rPr kumimoji="0" lang="en-GB" altLang="en-US" sz="1800" b="0" i="0" u="none" strike="noStrike" cap="none" normalizeH="0" baseline="0" dirty="0" smtClean="0">
                          <a:ln>
                            <a:noFill/>
                          </a:ln>
                          <a:solidFill>
                            <a:srgbClr val="000066"/>
                          </a:solidFill>
                          <a:effectLst/>
                          <a:latin typeface="Frutiger 55 Roman" pitchFamily="34" charset="0"/>
                        </a:rPr>
                        <a:t>€145,200</a:t>
                      </a:r>
                    </a:p>
                  </a:txBody>
                  <a:tcPr marL="121936" marR="121936"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837">
                <a:tc>
                  <a:txBody>
                    <a:bodyPr/>
                    <a:lstStyle>
                      <a:lvl1pPr algn="l">
                        <a:spcBef>
                          <a:spcPct val="20000"/>
                        </a:spcBef>
                        <a:buClr>
                          <a:srgbClr val="003399"/>
                        </a:buClr>
                        <a:buSzPct val="80000"/>
                        <a:defRPr>
                          <a:solidFill>
                            <a:srgbClr val="000066"/>
                          </a:solidFill>
                          <a:latin typeface="Frutiger 55 Roman" pitchFamily="34" charset="0"/>
                        </a:defRPr>
                      </a:lvl1pPr>
                      <a:lvl2pPr marL="234950" algn="l">
                        <a:spcBef>
                          <a:spcPct val="20000"/>
                        </a:spcBef>
                        <a:buClr>
                          <a:srgbClr val="003399"/>
                        </a:buClr>
                        <a:buSzPct val="80000"/>
                        <a:defRPr sz="1600">
                          <a:solidFill>
                            <a:srgbClr val="000066"/>
                          </a:solidFill>
                          <a:latin typeface="Frutiger 55 Roman" pitchFamily="34" charset="0"/>
                        </a:defRPr>
                      </a:lvl2pPr>
                      <a:lvl3pPr marL="458788" algn="l">
                        <a:spcBef>
                          <a:spcPct val="20000"/>
                        </a:spcBef>
                        <a:buClr>
                          <a:schemeClr val="tx1"/>
                        </a:buClr>
                        <a:buSzPct val="120000"/>
                        <a:buFont typeface="Frutiger 45 Light" pitchFamily="34" charset="0"/>
                        <a:defRPr sz="1600">
                          <a:solidFill>
                            <a:srgbClr val="000066"/>
                          </a:solidFill>
                          <a:latin typeface="Frutiger 45 Light" pitchFamily="34" charset="0"/>
                        </a:defRPr>
                      </a:lvl3pPr>
                      <a:lvl4pPr marL="682625" algn="l">
                        <a:spcBef>
                          <a:spcPct val="20000"/>
                        </a:spcBef>
                        <a:buClr>
                          <a:schemeClr val="tx1"/>
                        </a:buClr>
                        <a:buSzPct val="120000"/>
                        <a:buFont typeface="Frutiger 45 Light" pitchFamily="34" charset="0"/>
                        <a:defRPr sz="1400">
                          <a:solidFill>
                            <a:srgbClr val="000066"/>
                          </a:solidFill>
                          <a:latin typeface="Frutiger 45 Light" pitchFamily="34" charset="0"/>
                        </a:defRPr>
                      </a:lvl4pPr>
                      <a:lvl5pPr marL="896938" algn="l">
                        <a:spcBef>
                          <a:spcPct val="20000"/>
                        </a:spcBef>
                        <a:buClr>
                          <a:schemeClr val="tx1"/>
                        </a:buClr>
                        <a:buSzPct val="120000"/>
                        <a:buFont typeface="Frutiger 45 Light" pitchFamily="34" charset="0"/>
                        <a:defRPr sz="1200">
                          <a:solidFill>
                            <a:srgbClr val="000066"/>
                          </a:solidFill>
                          <a:latin typeface="Frutiger 45 Light" pitchFamily="34" charset="0"/>
                        </a:defRPr>
                      </a:lvl5pPr>
                      <a:lvl6pPr marL="1354138" fontAlgn="base">
                        <a:spcBef>
                          <a:spcPct val="20000"/>
                        </a:spcBef>
                        <a:spcAft>
                          <a:spcPct val="0"/>
                        </a:spcAft>
                        <a:buClr>
                          <a:schemeClr val="tx1"/>
                        </a:buClr>
                        <a:buSzPct val="120000"/>
                        <a:buFont typeface="Frutiger 45 Light" pitchFamily="34" charset="0"/>
                        <a:defRPr sz="1200">
                          <a:solidFill>
                            <a:srgbClr val="000066"/>
                          </a:solidFill>
                          <a:latin typeface="Frutiger 45 Light" pitchFamily="34" charset="0"/>
                        </a:defRPr>
                      </a:lvl6pPr>
                      <a:lvl7pPr marL="1811338" fontAlgn="base">
                        <a:spcBef>
                          <a:spcPct val="20000"/>
                        </a:spcBef>
                        <a:spcAft>
                          <a:spcPct val="0"/>
                        </a:spcAft>
                        <a:buClr>
                          <a:schemeClr val="tx1"/>
                        </a:buClr>
                        <a:buSzPct val="120000"/>
                        <a:buFont typeface="Frutiger 45 Light" pitchFamily="34" charset="0"/>
                        <a:defRPr sz="1200">
                          <a:solidFill>
                            <a:srgbClr val="000066"/>
                          </a:solidFill>
                          <a:latin typeface="Frutiger 45 Light" pitchFamily="34" charset="0"/>
                        </a:defRPr>
                      </a:lvl7pPr>
                      <a:lvl8pPr marL="2268538" fontAlgn="base">
                        <a:spcBef>
                          <a:spcPct val="20000"/>
                        </a:spcBef>
                        <a:spcAft>
                          <a:spcPct val="0"/>
                        </a:spcAft>
                        <a:buClr>
                          <a:schemeClr val="tx1"/>
                        </a:buClr>
                        <a:buSzPct val="120000"/>
                        <a:buFont typeface="Frutiger 45 Light" pitchFamily="34" charset="0"/>
                        <a:defRPr sz="1200">
                          <a:solidFill>
                            <a:srgbClr val="000066"/>
                          </a:solidFill>
                          <a:latin typeface="Frutiger 45 Light" pitchFamily="34" charset="0"/>
                        </a:defRPr>
                      </a:lvl8pPr>
                      <a:lvl9pPr marL="2725738" fontAlgn="base">
                        <a:spcBef>
                          <a:spcPct val="20000"/>
                        </a:spcBef>
                        <a:spcAft>
                          <a:spcPct val="0"/>
                        </a:spcAft>
                        <a:buClr>
                          <a:schemeClr val="tx1"/>
                        </a:buClr>
                        <a:buSzPct val="120000"/>
                        <a:buFont typeface="Frutiger 45 Light" pitchFamily="34" charset="0"/>
                        <a:defRPr sz="1200">
                          <a:solidFill>
                            <a:srgbClr val="000066"/>
                          </a:solidFill>
                          <a:latin typeface="Frutiger 45 Light" pitchFamily="34" charset="0"/>
                        </a:defRPr>
                      </a:lvl9pPr>
                    </a:lstStyle>
                    <a:p>
                      <a:pPr marL="0" marR="0" lvl="0" indent="0" algn="l" defTabSz="914400" rtl="0" eaLnBrk="1" fontAlgn="base" latinLnBrk="0" hangingPunct="1">
                        <a:lnSpc>
                          <a:spcPct val="100000"/>
                        </a:lnSpc>
                        <a:spcBef>
                          <a:spcPct val="20000"/>
                        </a:spcBef>
                        <a:spcAft>
                          <a:spcPct val="0"/>
                        </a:spcAft>
                        <a:buClr>
                          <a:srgbClr val="003399"/>
                        </a:buClr>
                        <a:buSzPct val="80000"/>
                        <a:buFontTx/>
                        <a:buNone/>
                        <a:tabLst/>
                      </a:pPr>
                      <a:r>
                        <a:rPr kumimoji="0" lang="en-GB" altLang="en-US" sz="1800" b="0" i="0" u="none" strike="noStrike" cap="none" normalizeH="0" baseline="0" smtClean="0">
                          <a:ln>
                            <a:noFill/>
                          </a:ln>
                          <a:solidFill>
                            <a:srgbClr val="000066"/>
                          </a:solidFill>
                          <a:effectLst/>
                          <a:latin typeface="Frutiger 55 Roman" pitchFamily="34" charset="0"/>
                        </a:rPr>
                        <a:t>Net inheritance (assuming no S72 policy)</a:t>
                      </a:r>
                    </a:p>
                  </a:txBody>
                  <a:tcPr marL="121936" marR="121936"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rgbClr val="003399"/>
                        </a:buClr>
                        <a:buSzPct val="80000"/>
                        <a:defRPr>
                          <a:solidFill>
                            <a:srgbClr val="000066"/>
                          </a:solidFill>
                          <a:latin typeface="Frutiger 55 Roman" pitchFamily="34" charset="0"/>
                        </a:defRPr>
                      </a:lvl1pPr>
                      <a:lvl2pPr marL="234950" algn="l">
                        <a:spcBef>
                          <a:spcPct val="20000"/>
                        </a:spcBef>
                        <a:buClr>
                          <a:srgbClr val="003399"/>
                        </a:buClr>
                        <a:buSzPct val="80000"/>
                        <a:defRPr sz="1600">
                          <a:solidFill>
                            <a:srgbClr val="000066"/>
                          </a:solidFill>
                          <a:latin typeface="Frutiger 55 Roman" pitchFamily="34" charset="0"/>
                        </a:defRPr>
                      </a:lvl2pPr>
                      <a:lvl3pPr marL="458788" algn="l">
                        <a:spcBef>
                          <a:spcPct val="20000"/>
                        </a:spcBef>
                        <a:buClr>
                          <a:schemeClr val="tx1"/>
                        </a:buClr>
                        <a:buSzPct val="120000"/>
                        <a:buFont typeface="Frutiger 45 Light" pitchFamily="34" charset="0"/>
                        <a:defRPr sz="1600">
                          <a:solidFill>
                            <a:srgbClr val="000066"/>
                          </a:solidFill>
                          <a:latin typeface="Frutiger 45 Light" pitchFamily="34" charset="0"/>
                        </a:defRPr>
                      </a:lvl3pPr>
                      <a:lvl4pPr marL="682625" algn="l">
                        <a:spcBef>
                          <a:spcPct val="20000"/>
                        </a:spcBef>
                        <a:buClr>
                          <a:schemeClr val="tx1"/>
                        </a:buClr>
                        <a:buSzPct val="120000"/>
                        <a:buFont typeface="Frutiger 45 Light" pitchFamily="34" charset="0"/>
                        <a:defRPr sz="1400">
                          <a:solidFill>
                            <a:srgbClr val="000066"/>
                          </a:solidFill>
                          <a:latin typeface="Frutiger 45 Light" pitchFamily="34" charset="0"/>
                        </a:defRPr>
                      </a:lvl4pPr>
                      <a:lvl5pPr marL="896938" algn="l">
                        <a:spcBef>
                          <a:spcPct val="20000"/>
                        </a:spcBef>
                        <a:buClr>
                          <a:schemeClr val="tx1"/>
                        </a:buClr>
                        <a:buSzPct val="120000"/>
                        <a:buFont typeface="Frutiger 45 Light" pitchFamily="34" charset="0"/>
                        <a:defRPr sz="1200">
                          <a:solidFill>
                            <a:srgbClr val="000066"/>
                          </a:solidFill>
                          <a:latin typeface="Frutiger 45 Light" pitchFamily="34" charset="0"/>
                        </a:defRPr>
                      </a:lvl5pPr>
                      <a:lvl6pPr marL="1354138" fontAlgn="base">
                        <a:spcBef>
                          <a:spcPct val="20000"/>
                        </a:spcBef>
                        <a:spcAft>
                          <a:spcPct val="0"/>
                        </a:spcAft>
                        <a:buClr>
                          <a:schemeClr val="tx1"/>
                        </a:buClr>
                        <a:buSzPct val="120000"/>
                        <a:buFont typeface="Frutiger 45 Light" pitchFamily="34" charset="0"/>
                        <a:defRPr sz="1200">
                          <a:solidFill>
                            <a:srgbClr val="000066"/>
                          </a:solidFill>
                          <a:latin typeface="Frutiger 45 Light" pitchFamily="34" charset="0"/>
                        </a:defRPr>
                      </a:lvl6pPr>
                      <a:lvl7pPr marL="1811338" fontAlgn="base">
                        <a:spcBef>
                          <a:spcPct val="20000"/>
                        </a:spcBef>
                        <a:spcAft>
                          <a:spcPct val="0"/>
                        </a:spcAft>
                        <a:buClr>
                          <a:schemeClr val="tx1"/>
                        </a:buClr>
                        <a:buSzPct val="120000"/>
                        <a:buFont typeface="Frutiger 45 Light" pitchFamily="34" charset="0"/>
                        <a:defRPr sz="1200">
                          <a:solidFill>
                            <a:srgbClr val="000066"/>
                          </a:solidFill>
                          <a:latin typeface="Frutiger 45 Light" pitchFamily="34" charset="0"/>
                        </a:defRPr>
                      </a:lvl7pPr>
                      <a:lvl8pPr marL="2268538" fontAlgn="base">
                        <a:spcBef>
                          <a:spcPct val="20000"/>
                        </a:spcBef>
                        <a:spcAft>
                          <a:spcPct val="0"/>
                        </a:spcAft>
                        <a:buClr>
                          <a:schemeClr val="tx1"/>
                        </a:buClr>
                        <a:buSzPct val="120000"/>
                        <a:buFont typeface="Frutiger 45 Light" pitchFamily="34" charset="0"/>
                        <a:defRPr sz="1200">
                          <a:solidFill>
                            <a:srgbClr val="000066"/>
                          </a:solidFill>
                          <a:latin typeface="Frutiger 45 Light" pitchFamily="34" charset="0"/>
                        </a:defRPr>
                      </a:lvl8pPr>
                      <a:lvl9pPr marL="2725738" fontAlgn="base">
                        <a:spcBef>
                          <a:spcPct val="20000"/>
                        </a:spcBef>
                        <a:spcAft>
                          <a:spcPct val="0"/>
                        </a:spcAft>
                        <a:buClr>
                          <a:schemeClr val="tx1"/>
                        </a:buClr>
                        <a:buSzPct val="120000"/>
                        <a:buFont typeface="Frutiger 45 Light" pitchFamily="34" charset="0"/>
                        <a:defRPr sz="1200">
                          <a:solidFill>
                            <a:srgbClr val="000066"/>
                          </a:solidFill>
                          <a:latin typeface="Frutiger 45 Light" pitchFamily="34" charset="0"/>
                        </a:defRPr>
                      </a:lvl9pPr>
                    </a:lstStyle>
                    <a:p>
                      <a:pPr marL="0" marR="0" lvl="0" indent="0" algn="l" defTabSz="914400" rtl="0" eaLnBrk="1" fontAlgn="base" latinLnBrk="0" hangingPunct="1">
                        <a:lnSpc>
                          <a:spcPct val="100000"/>
                        </a:lnSpc>
                        <a:spcBef>
                          <a:spcPct val="20000"/>
                        </a:spcBef>
                        <a:spcAft>
                          <a:spcPct val="0"/>
                        </a:spcAft>
                        <a:buClr>
                          <a:srgbClr val="003399"/>
                        </a:buClr>
                        <a:buSzPct val="80000"/>
                        <a:buFontTx/>
                        <a:buNone/>
                        <a:tabLst/>
                      </a:pPr>
                      <a:r>
                        <a:rPr kumimoji="0" lang="en-GB" altLang="en-US" sz="1800" b="0" i="0" u="none" strike="noStrike" cap="none" normalizeH="0" baseline="0" dirty="0" smtClean="0">
                          <a:ln>
                            <a:noFill/>
                          </a:ln>
                          <a:solidFill>
                            <a:srgbClr val="000066"/>
                          </a:solidFill>
                          <a:effectLst/>
                          <a:latin typeface="Frutiger 55 Roman" pitchFamily="34" charset="0"/>
                        </a:rPr>
                        <a:t>€604,800</a:t>
                      </a:r>
                    </a:p>
                  </a:txBody>
                  <a:tcPr marL="121936" marR="121936"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0069">
                <a:tc>
                  <a:txBody>
                    <a:bodyPr/>
                    <a:lstStyle>
                      <a:lvl1pPr algn="l">
                        <a:spcBef>
                          <a:spcPct val="20000"/>
                        </a:spcBef>
                        <a:buClr>
                          <a:srgbClr val="003399"/>
                        </a:buClr>
                        <a:buSzPct val="80000"/>
                        <a:defRPr>
                          <a:solidFill>
                            <a:srgbClr val="000066"/>
                          </a:solidFill>
                          <a:latin typeface="Frutiger 55 Roman" pitchFamily="34" charset="0"/>
                        </a:defRPr>
                      </a:lvl1pPr>
                      <a:lvl2pPr marL="234950" algn="l">
                        <a:spcBef>
                          <a:spcPct val="20000"/>
                        </a:spcBef>
                        <a:buClr>
                          <a:srgbClr val="003399"/>
                        </a:buClr>
                        <a:buSzPct val="80000"/>
                        <a:defRPr sz="1600">
                          <a:solidFill>
                            <a:srgbClr val="000066"/>
                          </a:solidFill>
                          <a:latin typeface="Frutiger 55 Roman" pitchFamily="34" charset="0"/>
                        </a:defRPr>
                      </a:lvl2pPr>
                      <a:lvl3pPr marL="458788" algn="l">
                        <a:spcBef>
                          <a:spcPct val="20000"/>
                        </a:spcBef>
                        <a:buClr>
                          <a:schemeClr val="tx1"/>
                        </a:buClr>
                        <a:buSzPct val="120000"/>
                        <a:buFont typeface="Frutiger 45 Light" pitchFamily="34" charset="0"/>
                        <a:defRPr sz="1600">
                          <a:solidFill>
                            <a:srgbClr val="000066"/>
                          </a:solidFill>
                          <a:latin typeface="Frutiger 45 Light" pitchFamily="34" charset="0"/>
                        </a:defRPr>
                      </a:lvl3pPr>
                      <a:lvl4pPr marL="682625" algn="l">
                        <a:spcBef>
                          <a:spcPct val="20000"/>
                        </a:spcBef>
                        <a:buClr>
                          <a:schemeClr val="tx1"/>
                        </a:buClr>
                        <a:buSzPct val="120000"/>
                        <a:buFont typeface="Frutiger 45 Light" pitchFamily="34" charset="0"/>
                        <a:defRPr sz="1400">
                          <a:solidFill>
                            <a:srgbClr val="000066"/>
                          </a:solidFill>
                          <a:latin typeface="Frutiger 45 Light" pitchFamily="34" charset="0"/>
                        </a:defRPr>
                      </a:lvl4pPr>
                      <a:lvl5pPr marL="896938" algn="l">
                        <a:spcBef>
                          <a:spcPct val="20000"/>
                        </a:spcBef>
                        <a:buClr>
                          <a:schemeClr val="tx1"/>
                        </a:buClr>
                        <a:buSzPct val="120000"/>
                        <a:buFont typeface="Frutiger 45 Light" pitchFamily="34" charset="0"/>
                        <a:defRPr sz="1200">
                          <a:solidFill>
                            <a:srgbClr val="000066"/>
                          </a:solidFill>
                          <a:latin typeface="Frutiger 45 Light" pitchFamily="34" charset="0"/>
                        </a:defRPr>
                      </a:lvl5pPr>
                      <a:lvl6pPr marL="1354138" fontAlgn="base">
                        <a:spcBef>
                          <a:spcPct val="20000"/>
                        </a:spcBef>
                        <a:spcAft>
                          <a:spcPct val="0"/>
                        </a:spcAft>
                        <a:buClr>
                          <a:schemeClr val="tx1"/>
                        </a:buClr>
                        <a:buSzPct val="120000"/>
                        <a:buFont typeface="Frutiger 45 Light" pitchFamily="34" charset="0"/>
                        <a:defRPr sz="1200">
                          <a:solidFill>
                            <a:srgbClr val="000066"/>
                          </a:solidFill>
                          <a:latin typeface="Frutiger 45 Light" pitchFamily="34" charset="0"/>
                        </a:defRPr>
                      </a:lvl6pPr>
                      <a:lvl7pPr marL="1811338" fontAlgn="base">
                        <a:spcBef>
                          <a:spcPct val="20000"/>
                        </a:spcBef>
                        <a:spcAft>
                          <a:spcPct val="0"/>
                        </a:spcAft>
                        <a:buClr>
                          <a:schemeClr val="tx1"/>
                        </a:buClr>
                        <a:buSzPct val="120000"/>
                        <a:buFont typeface="Frutiger 45 Light" pitchFamily="34" charset="0"/>
                        <a:defRPr sz="1200">
                          <a:solidFill>
                            <a:srgbClr val="000066"/>
                          </a:solidFill>
                          <a:latin typeface="Frutiger 45 Light" pitchFamily="34" charset="0"/>
                        </a:defRPr>
                      </a:lvl7pPr>
                      <a:lvl8pPr marL="2268538" fontAlgn="base">
                        <a:spcBef>
                          <a:spcPct val="20000"/>
                        </a:spcBef>
                        <a:spcAft>
                          <a:spcPct val="0"/>
                        </a:spcAft>
                        <a:buClr>
                          <a:schemeClr val="tx1"/>
                        </a:buClr>
                        <a:buSzPct val="120000"/>
                        <a:buFont typeface="Frutiger 45 Light" pitchFamily="34" charset="0"/>
                        <a:defRPr sz="1200">
                          <a:solidFill>
                            <a:srgbClr val="000066"/>
                          </a:solidFill>
                          <a:latin typeface="Frutiger 45 Light" pitchFamily="34" charset="0"/>
                        </a:defRPr>
                      </a:lvl8pPr>
                      <a:lvl9pPr marL="2725738" fontAlgn="base">
                        <a:spcBef>
                          <a:spcPct val="20000"/>
                        </a:spcBef>
                        <a:spcAft>
                          <a:spcPct val="0"/>
                        </a:spcAft>
                        <a:buClr>
                          <a:schemeClr val="tx1"/>
                        </a:buClr>
                        <a:buSzPct val="120000"/>
                        <a:buFont typeface="Frutiger 45 Light" pitchFamily="34" charset="0"/>
                        <a:defRPr sz="1200">
                          <a:solidFill>
                            <a:srgbClr val="000066"/>
                          </a:solidFill>
                          <a:latin typeface="Frutiger 45 Light" pitchFamily="34" charset="0"/>
                        </a:defRPr>
                      </a:lvl9pPr>
                    </a:lstStyle>
                    <a:p>
                      <a:pPr marL="0" marR="0" lvl="0" indent="0" algn="l" defTabSz="914400" rtl="0" eaLnBrk="1" fontAlgn="base" latinLnBrk="0" hangingPunct="1">
                        <a:lnSpc>
                          <a:spcPct val="100000"/>
                        </a:lnSpc>
                        <a:spcBef>
                          <a:spcPct val="20000"/>
                        </a:spcBef>
                        <a:spcAft>
                          <a:spcPct val="0"/>
                        </a:spcAft>
                        <a:buClr>
                          <a:srgbClr val="003399"/>
                        </a:buClr>
                        <a:buSzPct val="80000"/>
                        <a:buFontTx/>
                        <a:buNone/>
                        <a:tabLst/>
                      </a:pPr>
                      <a:r>
                        <a:rPr kumimoji="0" lang="en-GB" altLang="en-US" sz="1800" b="0" i="0" u="none" strike="noStrike" cap="none" normalizeH="0" baseline="0" smtClean="0">
                          <a:ln>
                            <a:noFill/>
                          </a:ln>
                          <a:solidFill>
                            <a:srgbClr val="000066"/>
                          </a:solidFill>
                          <a:effectLst/>
                          <a:latin typeface="Frutiger 55 Roman" pitchFamily="34" charset="0"/>
                        </a:rPr>
                        <a:t>Total Inheritance Tax Due (</a:t>
                      </a:r>
                      <a:r>
                        <a:rPr kumimoji="0" lang="en-GB" altLang="en-US" sz="1800" b="0" i="1" u="none" strike="noStrike" cap="none" normalizeH="0" baseline="0" smtClean="0">
                          <a:ln>
                            <a:noFill/>
                          </a:ln>
                          <a:solidFill>
                            <a:srgbClr val="000066"/>
                          </a:solidFill>
                          <a:effectLst/>
                          <a:latin typeface="Frutiger 55 Roman" pitchFamily="34" charset="0"/>
                        </a:rPr>
                        <a:t>sum insured on S72 policy</a:t>
                      </a:r>
                      <a:r>
                        <a:rPr kumimoji="0" lang="en-GB" altLang="en-US" sz="1800" b="0" i="0" u="none" strike="noStrike" cap="none" normalizeH="0" baseline="0" smtClean="0">
                          <a:ln>
                            <a:noFill/>
                          </a:ln>
                          <a:solidFill>
                            <a:srgbClr val="000066"/>
                          </a:solidFill>
                          <a:effectLst/>
                          <a:latin typeface="Frutiger 55 Roman" pitchFamily="34" charset="0"/>
                        </a:rPr>
                        <a:t>)</a:t>
                      </a:r>
                    </a:p>
                  </a:txBody>
                  <a:tcPr marL="121936" marR="121936"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rgbClr val="003399"/>
                        </a:buClr>
                        <a:buSzPct val="80000"/>
                        <a:defRPr>
                          <a:solidFill>
                            <a:srgbClr val="000066"/>
                          </a:solidFill>
                          <a:latin typeface="Frutiger 55 Roman" pitchFamily="34" charset="0"/>
                        </a:defRPr>
                      </a:lvl1pPr>
                      <a:lvl2pPr marL="234950" algn="l">
                        <a:spcBef>
                          <a:spcPct val="20000"/>
                        </a:spcBef>
                        <a:buClr>
                          <a:srgbClr val="003399"/>
                        </a:buClr>
                        <a:buSzPct val="80000"/>
                        <a:defRPr sz="1600">
                          <a:solidFill>
                            <a:srgbClr val="000066"/>
                          </a:solidFill>
                          <a:latin typeface="Frutiger 55 Roman" pitchFamily="34" charset="0"/>
                        </a:defRPr>
                      </a:lvl2pPr>
                      <a:lvl3pPr marL="458788" algn="l">
                        <a:spcBef>
                          <a:spcPct val="20000"/>
                        </a:spcBef>
                        <a:buClr>
                          <a:schemeClr val="tx1"/>
                        </a:buClr>
                        <a:buSzPct val="120000"/>
                        <a:buFont typeface="Frutiger 45 Light" pitchFamily="34" charset="0"/>
                        <a:defRPr sz="1600">
                          <a:solidFill>
                            <a:srgbClr val="000066"/>
                          </a:solidFill>
                          <a:latin typeface="Frutiger 45 Light" pitchFamily="34" charset="0"/>
                        </a:defRPr>
                      </a:lvl3pPr>
                      <a:lvl4pPr marL="682625" algn="l">
                        <a:spcBef>
                          <a:spcPct val="20000"/>
                        </a:spcBef>
                        <a:buClr>
                          <a:schemeClr val="tx1"/>
                        </a:buClr>
                        <a:buSzPct val="120000"/>
                        <a:buFont typeface="Frutiger 45 Light" pitchFamily="34" charset="0"/>
                        <a:defRPr sz="1400">
                          <a:solidFill>
                            <a:srgbClr val="000066"/>
                          </a:solidFill>
                          <a:latin typeface="Frutiger 45 Light" pitchFamily="34" charset="0"/>
                        </a:defRPr>
                      </a:lvl4pPr>
                      <a:lvl5pPr marL="896938" algn="l">
                        <a:spcBef>
                          <a:spcPct val="20000"/>
                        </a:spcBef>
                        <a:buClr>
                          <a:schemeClr val="tx1"/>
                        </a:buClr>
                        <a:buSzPct val="120000"/>
                        <a:buFont typeface="Frutiger 45 Light" pitchFamily="34" charset="0"/>
                        <a:defRPr sz="1200">
                          <a:solidFill>
                            <a:srgbClr val="000066"/>
                          </a:solidFill>
                          <a:latin typeface="Frutiger 45 Light" pitchFamily="34" charset="0"/>
                        </a:defRPr>
                      </a:lvl5pPr>
                      <a:lvl6pPr marL="1354138" fontAlgn="base">
                        <a:spcBef>
                          <a:spcPct val="20000"/>
                        </a:spcBef>
                        <a:spcAft>
                          <a:spcPct val="0"/>
                        </a:spcAft>
                        <a:buClr>
                          <a:schemeClr val="tx1"/>
                        </a:buClr>
                        <a:buSzPct val="120000"/>
                        <a:buFont typeface="Frutiger 45 Light" pitchFamily="34" charset="0"/>
                        <a:defRPr sz="1200">
                          <a:solidFill>
                            <a:srgbClr val="000066"/>
                          </a:solidFill>
                          <a:latin typeface="Frutiger 45 Light" pitchFamily="34" charset="0"/>
                        </a:defRPr>
                      </a:lvl6pPr>
                      <a:lvl7pPr marL="1811338" fontAlgn="base">
                        <a:spcBef>
                          <a:spcPct val="20000"/>
                        </a:spcBef>
                        <a:spcAft>
                          <a:spcPct val="0"/>
                        </a:spcAft>
                        <a:buClr>
                          <a:schemeClr val="tx1"/>
                        </a:buClr>
                        <a:buSzPct val="120000"/>
                        <a:buFont typeface="Frutiger 45 Light" pitchFamily="34" charset="0"/>
                        <a:defRPr sz="1200">
                          <a:solidFill>
                            <a:srgbClr val="000066"/>
                          </a:solidFill>
                          <a:latin typeface="Frutiger 45 Light" pitchFamily="34" charset="0"/>
                        </a:defRPr>
                      </a:lvl7pPr>
                      <a:lvl8pPr marL="2268538" fontAlgn="base">
                        <a:spcBef>
                          <a:spcPct val="20000"/>
                        </a:spcBef>
                        <a:spcAft>
                          <a:spcPct val="0"/>
                        </a:spcAft>
                        <a:buClr>
                          <a:schemeClr val="tx1"/>
                        </a:buClr>
                        <a:buSzPct val="120000"/>
                        <a:buFont typeface="Frutiger 45 Light" pitchFamily="34" charset="0"/>
                        <a:defRPr sz="1200">
                          <a:solidFill>
                            <a:srgbClr val="000066"/>
                          </a:solidFill>
                          <a:latin typeface="Frutiger 45 Light" pitchFamily="34" charset="0"/>
                        </a:defRPr>
                      </a:lvl8pPr>
                      <a:lvl9pPr marL="2725738" fontAlgn="base">
                        <a:spcBef>
                          <a:spcPct val="20000"/>
                        </a:spcBef>
                        <a:spcAft>
                          <a:spcPct val="0"/>
                        </a:spcAft>
                        <a:buClr>
                          <a:schemeClr val="tx1"/>
                        </a:buClr>
                        <a:buSzPct val="120000"/>
                        <a:buFont typeface="Frutiger 45 Light" pitchFamily="34" charset="0"/>
                        <a:defRPr sz="1200">
                          <a:solidFill>
                            <a:srgbClr val="000066"/>
                          </a:solidFill>
                          <a:latin typeface="Frutiger 45 Light" pitchFamily="34" charset="0"/>
                        </a:defRPr>
                      </a:lvl9pPr>
                    </a:lstStyle>
                    <a:p>
                      <a:pPr marL="0" marR="0" lvl="0" indent="0" algn="l" defTabSz="914400" rtl="0" eaLnBrk="1" fontAlgn="base" latinLnBrk="0" hangingPunct="1">
                        <a:lnSpc>
                          <a:spcPct val="100000"/>
                        </a:lnSpc>
                        <a:spcBef>
                          <a:spcPct val="20000"/>
                        </a:spcBef>
                        <a:spcAft>
                          <a:spcPct val="0"/>
                        </a:spcAft>
                        <a:buClr>
                          <a:srgbClr val="003399"/>
                        </a:buClr>
                        <a:buSzPct val="80000"/>
                        <a:buFontTx/>
                        <a:buNone/>
                        <a:tabLst/>
                      </a:pPr>
                      <a:r>
                        <a:rPr kumimoji="0" lang="en-GB" altLang="en-US" sz="1800" b="0" i="0" u="none" strike="noStrike" cap="none" normalizeH="0" baseline="0" dirty="0" smtClean="0">
                          <a:ln>
                            <a:noFill/>
                          </a:ln>
                          <a:solidFill>
                            <a:srgbClr val="000066"/>
                          </a:solidFill>
                          <a:effectLst/>
                          <a:latin typeface="Frutiger 55 Roman" pitchFamily="34" charset="0"/>
                        </a:rPr>
                        <a:t>€290,400(€145,200 x 2)</a:t>
                      </a:r>
                    </a:p>
                  </a:txBody>
                  <a:tcPr marL="121936" marR="121936"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xmlns="" val="2363560984"/>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Date Placeholder 5"/>
          <p:cNvSpPr>
            <a:spLocks noGrp="1"/>
          </p:cNvSpPr>
          <p:nvPr>
            <p:ph type="dt"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94C1D1D-5585-477E-A0FF-DDEE0667C422}" type="datetime1">
              <a:rPr lang="en-US" altLang="en-US" smtClean="0">
                <a:latin typeface="Frutiger 55 Roman" pitchFamily="34" charset="0"/>
                <a:cs typeface="Arial" charset="0"/>
              </a:rPr>
              <a:pPr fontAlgn="base">
                <a:spcBef>
                  <a:spcPct val="0"/>
                </a:spcBef>
                <a:spcAft>
                  <a:spcPct val="0"/>
                </a:spcAft>
              </a:pPr>
              <a:t>6/7/2018</a:t>
            </a:fld>
            <a:endParaRPr lang="en-GB" altLang="en-US" smtClean="0">
              <a:latin typeface="Frutiger 55 Roman" pitchFamily="34" charset="0"/>
              <a:cs typeface="Arial" charset="0"/>
            </a:endParaRPr>
          </a:p>
        </p:txBody>
      </p:sp>
      <p:sp>
        <p:nvSpPr>
          <p:cNvPr id="62466" name="Rectangle 2"/>
          <p:cNvSpPr>
            <a:spLocks noGrp="1" noChangeArrowheads="1"/>
          </p:cNvSpPr>
          <p:nvPr>
            <p:ph type="title"/>
          </p:nvPr>
        </p:nvSpPr>
        <p:spPr bwMode="auto">
          <a:xfrm>
            <a:off x="527050" y="312738"/>
            <a:ext cx="9123363" cy="523875"/>
          </a:xfrm>
          <a:noFill/>
          <a:ln>
            <a:miter lim="800000"/>
            <a:headEnd/>
            <a:tailEnd/>
          </a:ln>
        </p:spPr>
        <p:txBody>
          <a:bodyPr vert="horz" wrap="square" lIns="91440" tIns="45720" rIns="91440" bIns="45720" numCol="1" anchor="t" anchorCtr="0" compatLnSpc="1">
            <a:prstTxWarp prst="textNoShape">
              <a:avLst/>
            </a:prstTxWarp>
          </a:bodyPr>
          <a:lstStyle/>
          <a:p>
            <a:r>
              <a:rPr lang="en-GB" altLang="en-US" smtClean="0"/>
              <a:t>Illustration of S72 Policy</a:t>
            </a:r>
          </a:p>
        </p:txBody>
      </p:sp>
      <p:sp>
        <p:nvSpPr>
          <p:cNvPr id="39940" name="Rectangle 3"/>
          <p:cNvSpPr>
            <a:spLocks noGrp="1" noChangeArrowheads="1"/>
          </p:cNvSpPr>
          <p:nvPr>
            <p:ph type="body" idx="1"/>
          </p:nvPr>
        </p:nvSpPr>
        <p:spPr>
          <a:xfrm>
            <a:off x="527050" y="1196975"/>
            <a:ext cx="11293475" cy="5110163"/>
          </a:xfrm>
        </p:spPr>
        <p:txBody>
          <a:bodyPr/>
          <a:lstStyle/>
          <a:p>
            <a:pPr>
              <a:spcBef>
                <a:spcPts val="0"/>
              </a:spcBef>
              <a:defRPr/>
            </a:pPr>
            <a:r>
              <a:rPr lang="en-GB" altLang="en-US" dirty="0" smtClean="0"/>
              <a:t>Assuming:	</a:t>
            </a:r>
          </a:p>
          <a:p>
            <a:pPr lvl="1">
              <a:spcBef>
                <a:spcPts val="0"/>
              </a:spcBef>
              <a:defRPr/>
            </a:pPr>
            <a:r>
              <a:rPr lang="en-GB" altLang="en-US" dirty="0" smtClean="0"/>
              <a:t>Joint Life 2</a:t>
            </a:r>
            <a:r>
              <a:rPr lang="en-GB" altLang="en-US" baseline="30000" dirty="0" smtClean="0"/>
              <a:t>nd</a:t>
            </a:r>
            <a:r>
              <a:rPr lang="en-GB" altLang="en-US" dirty="0" smtClean="0"/>
              <a:t> Death policy</a:t>
            </a:r>
          </a:p>
          <a:p>
            <a:pPr lvl="1">
              <a:spcBef>
                <a:spcPts val="0"/>
              </a:spcBef>
              <a:defRPr/>
            </a:pPr>
            <a:r>
              <a:rPr lang="en-GB" altLang="en-US" dirty="0" smtClean="0"/>
              <a:t>Guaranteed Whole of Life</a:t>
            </a:r>
          </a:p>
          <a:p>
            <a:pPr lvl="1">
              <a:spcBef>
                <a:spcPts val="0"/>
              </a:spcBef>
              <a:defRPr/>
            </a:pPr>
            <a:r>
              <a:rPr lang="en-GB" altLang="en-US" dirty="0" smtClean="0"/>
              <a:t>Male 55 next non-smoker</a:t>
            </a:r>
          </a:p>
          <a:p>
            <a:pPr lvl="1">
              <a:spcBef>
                <a:spcPts val="0"/>
              </a:spcBef>
              <a:defRPr/>
            </a:pPr>
            <a:r>
              <a:rPr lang="en-GB" altLang="en-US" dirty="0" smtClean="0"/>
              <a:t>Female 52 next non-smoker</a:t>
            </a:r>
          </a:p>
          <a:p>
            <a:pPr lvl="1">
              <a:spcBef>
                <a:spcPts val="0"/>
              </a:spcBef>
              <a:defRPr/>
            </a:pPr>
            <a:endParaRPr lang="en-GB" altLang="en-US" dirty="0" smtClean="0"/>
          </a:p>
          <a:p>
            <a:pPr>
              <a:spcBef>
                <a:spcPts val="0"/>
              </a:spcBef>
              <a:defRPr/>
            </a:pPr>
            <a:r>
              <a:rPr lang="en-GB" altLang="en-US" dirty="0" smtClean="0"/>
              <a:t>Sum Insured on policy = €290,400 (tax payable)</a:t>
            </a:r>
          </a:p>
          <a:p>
            <a:pPr>
              <a:spcBef>
                <a:spcPts val="0"/>
              </a:spcBef>
              <a:defRPr/>
            </a:pPr>
            <a:endParaRPr lang="en-GB" altLang="en-US" dirty="0" smtClean="0"/>
          </a:p>
          <a:p>
            <a:pPr>
              <a:spcBef>
                <a:spcPts val="0"/>
              </a:spcBef>
              <a:defRPr/>
            </a:pPr>
            <a:r>
              <a:rPr lang="en-GB" altLang="en-US" dirty="0" smtClean="0"/>
              <a:t>Total premium required = €342.96 per month</a:t>
            </a:r>
          </a:p>
          <a:p>
            <a:pPr marL="0" indent="0">
              <a:spcBef>
                <a:spcPts val="0"/>
              </a:spcBef>
              <a:buFont typeface="Symbol" pitchFamily="18" charset="2"/>
              <a:buNone/>
              <a:defRPr/>
            </a:pPr>
            <a:endParaRPr lang="en-GB" altLang="en-US" dirty="0" smtClean="0"/>
          </a:p>
          <a:p>
            <a:pPr>
              <a:spcBef>
                <a:spcPts val="0"/>
              </a:spcBef>
              <a:defRPr/>
            </a:pPr>
            <a:r>
              <a:rPr lang="en-GB" altLang="en-US" dirty="0" smtClean="0"/>
              <a:t>Net effect is tax is paid and children get full €750,000 into their hands</a:t>
            </a:r>
          </a:p>
        </p:txBody>
      </p:sp>
    </p:spTree>
    <p:extLst>
      <p:ext uri="{BB962C8B-B14F-4D97-AF65-F5344CB8AC3E}">
        <p14:creationId xmlns:p14="http://schemas.microsoft.com/office/powerpoint/2010/main" xmlns="" val="2202861812"/>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7"/>
          <p:cNvSpPr>
            <a:spLocks noGrp="1"/>
          </p:cNvSpPr>
          <p:nvPr>
            <p:ph type="title"/>
          </p:nvPr>
        </p:nvSpPr>
        <p:spPr bwMode="auto">
          <a:xfrm>
            <a:off x="403225" y="312738"/>
            <a:ext cx="10209213" cy="358775"/>
          </a:xfrm>
          <a:noFill/>
          <a:ln>
            <a:miter lim="800000"/>
            <a:headEnd/>
            <a:tailEnd/>
          </a:ln>
        </p:spPr>
        <p:txBody>
          <a:bodyPr vert="horz" wrap="square" lIns="91440" tIns="45720" rIns="91440" bIns="45720" numCol="1" anchor="t" anchorCtr="0" compatLnSpc="1">
            <a:prstTxWarp prst="textNoShape">
              <a:avLst/>
            </a:prstTxWarp>
          </a:bodyPr>
          <a:lstStyle/>
          <a:p>
            <a:r>
              <a:rPr lang="en-IE" altLang="en-US" smtClean="0"/>
              <a:t>Communicating with the family</a:t>
            </a:r>
          </a:p>
        </p:txBody>
      </p:sp>
      <p:sp>
        <p:nvSpPr>
          <p:cNvPr id="9" name="Content Placeholder 8"/>
          <p:cNvSpPr>
            <a:spLocks noGrp="1"/>
          </p:cNvSpPr>
          <p:nvPr>
            <p:ph idx="1"/>
          </p:nvPr>
        </p:nvSpPr>
        <p:spPr>
          <a:xfrm>
            <a:off x="403225" y="1430338"/>
            <a:ext cx="9728200" cy="4959350"/>
          </a:xfrm>
        </p:spPr>
        <p:txBody>
          <a:bodyPr/>
          <a:lstStyle/>
          <a:p>
            <a:pPr>
              <a:spcBef>
                <a:spcPts val="0"/>
              </a:spcBef>
              <a:defRPr/>
            </a:pPr>
            <a:endParaRPr lang="en-IE" sz="2400" dirty="0" smtClean="0"/>
          </a:p>
          <a:p>
            <a:pPr>
              <a:spcBef>
                <a:spcPts val="0"/>
              </a:spcBef>
              <a:defRPr/>
            </a:pPr>
            <a:r>
              <a:rPr lang="en-IE" sz="2400" dirty="0" smtClean="0"/>
              <a:t>Only 45% of wives kept their assets with the same financial advisor after death of husband</a:t>
            </a:r>
          </a:p>
          <a:p>
            <a:pPr>
              <a:spcBef>
                <a:spcPts val="0"/>
              </a:spcBef>
              <a:defRPr/>
            </a:pPr>
            <a:endParaRPr lang="en-IE" sz="2400" dirty="0"/>
          </a:p>
          <a:p>
            <a:pPr>
              <a:spcBef>
                <a:spcPts val="0"/>
              </a:spcBef>
              <a:defRPr/>
            </a:pPr>
            <a:r>
              <a:rPr lang="en-IE" sz="2400" dirty="0" smtClean="0"/>
              <a:t>Only 2% of children kept their inheritance with the parents financial adviser</a:t>
            </a:r>
          </a:p>
          <a:p>
            <a:pPr>
              <a:spcBef>
                <a:spcPts val="0"/>
              </a:spcBef>
              <a:defRPr/>
            </a:pPr>
            <a:endParaRPr lang="en-IE" dirty="0" smtClean="0"/>
          </a:p>
          <a:p>
            <a:pPr>
              <a:spcBef>
                <a:spcPts val="0"/>
              </a:spcBef>
              <a:defRPr/>
            </a:pPr>
            <a:endParaRPr lang="en-IE" dirty="0"/>
          </a:p>
          <a:p>
            <a:pPr marL="0" indent="0">
              <a:spcBef>
                <a:spcPts val="0"/>
              </a:spcBef>
              <a:buFontTx/>
              <a:buNone/>
              <a:defRPr/>
            </a:pPr>
            <a:endParaRPr lang="en-IE" dirty="0"/>
          </a:p>
        </p:txBody>
      </p:sp>
      <p:sp>
        <p:nvSpPr>
          <p:cNvPr id="63491" name="Slide Number Placeholder 3"/>
          <p:cNvSpPr>
            <a:spLocks noGrp="1"/>
          </p:cNvSpPr>
          <p:nvPr>
            <p:ph type="sldNum" sz="quarter" idx="10"/>
          </p:nvPr>
        </p:nvSpPr>
        <p:spPr>
          <a:noFill/>
        </p:spPr>
        <p:txBody>
          <a:bodyPr/>
          <a:lstStyle/>
          <a:p>
            <a:pPr fontAlgn="base">
              <a:spcBef>
                <a:spcPct val="0"/>
              </a:spcBef>
              <a:spcAft>
                <a:spcPct val="0"/>
              </a:spcAft>
            </a:pPr>
            <a:fld id="{02761537-7A5C-4676-83C9-F37D52B8EC21}" type="slidenum">
              <a:rPr lang="de-CH" altLang="en-US" smtClean="0">
                <a:cs typeface="Arial" charset="0"/>
              </a:rPr>
              <a:pPr fontAlgn="base">
                <a:spcBef>
                  <a:spcPct val="0"/>
                </a:spcBef>
                <a:spcAft>
                  <a:spcPct val="0"/>
                </a:spcAft>
              </a:pPr>
              <a:t>113</a:t>
            </a:fld>
            <a:endParaRPr lang="de-CH" altLang="en-US" smtClean="0">
              <a:cs typeface="Arial" charset="0"/>
            </a:endParaRPr>
          </a:p>
        </p:txBody>
      </p:sp>
      <p:sp>
        <p:nvSpPr>
          <p:cNvPr id="63492" name="Date Placeholder 4"/>
          <p:cNvSpPr>
            <a:spLocks noGrp="1"/>
          </p:cNvSpPr>
          <p:nvPr>
            <p:ph type="dt" sz="quarter" idx="12"/>
          </p:nvPr>
        </p:nvSpPr>
        <p:spPr bwMode="auto">
          <a:xfrm>
            <a:off x="1743075" y="6559550"/>
            <a:ext cx="5584825" cy="149225"/>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IE" b="1" smtClean="0">
                <a:latin typeface="Frutiger 55 Roman" pitchFamily="34" charset="0"/>
                <a:cs typeface="Arial" charset="0"/>
              </a:rPr>
              <a:t>Source: PWC – Global Private Banking/Wealth Management Survey (U.S.)- Michael Sisk 2011</a:t>
            </a:r>
          </a:p>
          <a:p>
            <a:pPr fontAlgn="base">
              <a:spcBef>
                <a:spcPct val="0"/>
              </a:spcBef>
              <a:spcAft>
                <a:spcPct val="0"/>
              </a:spcAft>
            </a:pPr>
            <a:endParaRPr lang="en-GB" altLang="en-US" smtClean="0">
              <a:latin typeface="Frutiger 55 Roman" pitchFamily="34" charset="0"/>
              <a:cs typeface="Arial" charset="0"/>
            </a:endParaRPr>
          </a:p>
        </p:txBody>
      </p:sp>
    </p:spTree>
    <p:extLst>
      <p:ext uri="{BB962C8B-B14F-4D97-AF65-F5344CB8AC3E}">
        <p14:creationId xmlns:p14="http://schemas.microsoft.com/office/powerpoint/2010/main" xmlns="" val="227809309"/>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5"/>
          <p:cNvSpPr>
            <a:spLocks noGrp="1"/>
          </p:cNvSpPr>
          <p:nvPr>
            <p:ph type="title"/>
          </p:nvPr>
        </p:nvSpPr>
        <p:spPr bwMode="auto">
          <a:xfrm>
            <a:off x="403225" y="312738"/>
            <a:ext cx="10209213" cy="358775"/>
          </a:xfrm>
          <a:noFill/>
          <a:ln>
            <a:miter lim="800000"/>
            <a:headEnd/>
            <a:tailEnd/>
          </a:ln>
        </p:spPr>
        <p:txBody>
          <a:bodyPr vert="horz" wrap="square" lIns="91440" tIns="45720" rIns="91440" bIns="45720" numCol="1" anchor="t" anchorCtr="0" compatLnSpc="1">
            <a:prstTxWarp prst="textNoShape">
              <a:avLst/>
            </a:prstTxWarp>
          </a:bodyPr>
          <a:lstStyle/>
          <a:p>
            <a:r>
              <a:rPr lang="en-IE" altLang="en-US" smtClean="0"/>
              <a:t>Section 73 Policies (formerly Section 119)</a:t>
            </a:r>
          </a:p>
        </p:txBody>
      </p:sp>
      <p:sp>
        <p:nvSpPr>
          <p:cNvPr id="64514" name="Content Placeholder 6"/>
          <p:cNvSpPr>
            <a:spLocks noGrp="1"/>
          </p:cNvSpPr>
          <p:nvPr>
            <p:ph idx="1"/>
          </p:nvPr>
        </p:nvSpPr>
        <p:spPr bwMode="auto">
          <a:xfrm>
            <a:off x="334963" y="1519238"/>
            <a:ext cx="11714162" cy="4933950"/>
          </a:xfrm>
          <a:noFill/>
          <a:ln>
            <a:miter lim="800000"/>
            <a:headEnd/>
            <a:tailEnd/>
          </a:ln>
        </p:spPr>
        <p:txBody>
          <a:bodyPr vert="horz" wrap="square" lIns="91440" tIns="45720" rIns="91440" bIns="45720" numCol="1" anchor="t" anchorCtr="0" compatLnSpc="1">
            <a:prstTxWarp prst="textNoShape">
              <a:avLst/>
            </a:prstTxWarp>
          </a:bodyPr>
          <a:lstStyle/>
          <a:p>
            <a:r>
              <a:rPr lang="en-IE" altLang="en-US" smtClean="0"/>
              <a:t>Savings Plans – proceeds in the event of a full or partial surrender exempt from Gift Tax when used to pay Gift Tax in connection with a lifetime gift made by the owner of the plan, within one year of the encashment of the plan</a:t>
            </a:r>
          </a:p>
          <a:p>
            <a:endParaRPr lang="en-IE" altLang="en-US" smtClean="0"/>
          </a:p>
          <a:p>
            <a:pPr lvl="1"/>
            <a:r>
              <a:rPr lang="en-IE" altLang="en-US" smtClean="0"/>
              <a:t>Must be expressly effected under the provisions of S.73 (usually endorsed)</a:t>
            </a:r>
          </a:p>
          <a:p>
            <a:pPr lvl="1"/>
            <a:r>
              <a:rPr lang="en-IE" altLang="en-US" smtClean="0"/>
              <a:t>Person who takes out plan must pay the premium</a:t>
            </a:r>
          </a:p>
          <a:p>
            <a:pPr lvl="1"/>
            <a:r>
              <a:rPr lang="en-IE" altLang="en-US" smtClean="0"/>
              <a:t>Joint Life can only be taken out by a married couple or registered civil partner</a:t>
            </a:r>
          </a:p>
          <a:p>
            <a:pPr lvl="1"/>
            <a:r>
              <a:rPr lang="en-IE" altLang="en-US" smtClean="0"/>
              <a:t>If you stop paying premiums even after 8 year period you cannot restart</a:t>
            </a:r>
          </a:p>
          <a:p>
            <a:pPr lvl="1"/>
            <a:r>
              <a:rPr lang="en-IE" altLang="en-US" smtClean="0"/>
              <a:t>Premium cannot increase or reduce by more than 50% in any continuous 8 year period</a:t>
            </a:r>
          </a:p>
          <a:p>
            <a:pPr lvl="1"/>
            <a:r>
              <a:rPr lang="en-IE" altLang="en-US" smtClean="0"/>
              <a:t>Once regular premiums have been paid for at least 8 years, any encashment will be exempt from Gift Tax when used to pay Gift Tax within one year of the encashment</a:t>
            </a:r>
          </a:p>
          <a:p>
            <a:pPr lvl="1"/>
            <a:endParaRPr lang="en-IE" altLang="en-US" smtClean="0"/>
          </a:p>
        </p:txBody>
      </p:sp>
      <p:sp>
        <p:nvSpPr>
          <p:cNvPr id="64515" name="Date Placeholder 4"/>
          <p:cNvSpPr>
            <a:spLocks noGrp="1"/>
          </p:cNvSpPr>
          <p:nvPr>
            <p:ph type="dt"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16118EF-9678-48E5-9216-664D9D778758}" type="datetime1">
              <a:rPr lang="en-US" altLang="en-US" smtClean="0">
                <a:latin typeface="Frutiger 55 Roman" pitchFamily="34" charset="0"/>
                <a:cs typeface="Arial" charset="0"/>
              </a:rPr>
              <a:pPr fontAlgn="base">
                <a:spcBef>
                  <a:spcPct val="0"/>
                </a:spcBef>
                <a:spcAft>
                  <a:spcPct val="0"/>
                </a:spcAft>
              </a:pPr>
              <a:t>6/7/2018</a:t>
            </a:fld>
            <a:endParaRPr lang="en-GB" altLang="en-US" smtClean="0">
              <a:latin typeface="Frutiger 55 Roman" pitchFamily="34" charset="0"/>
              <a:cs typeface="Arial" charset="0"/>
            </a:endParaRPr>
          </a:p>
        </p:txBody>
      </p:sp>
    </p:spTree>
    <p:extLst>
      <p:ext uri="{BB962C8B-B14F-4D97-AF65-F5344CB8AC3E}">
        <p14:creationId xmlns:p14="http://schemas.microsoft.com/office/powerpoint/2010/main" xmlns="" val="2065874888"/>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Date Placeholder 5"/>
          <p:cNvSpPr>
            <a:spLocks noGrp="1"/>
          </p:cNvSpPr>
          <p:nvPr>
            <p:ph type="dt"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C7A9024-50ED-4D2B-981E-B6EDF0B7FFD4}" type="datetime1">
              <a:rPr lang="en-US" altLang="en-US" smtClean="0">
                <a:latin typeface="Frutiger 55 Roman" pitchFamily="34" charset="0"/>
                <a:cs typeface="Arial" charset="0"/>
              </a:rPr>
              <a:pPr fontAlgn="base">
                <a:spcBef>
                  <a:spcPct val="0"/>
                </a:spcBef>
                <a:spcAft>
                  <a:spcPct val="0"/>
                </a:spcAft>
              </a:pPr>
              <a:t>6/7/2018</a:t>
            </a:fld>
            <a:endParaRPr lang="en-GB" altLang="en-US" smtClean="0">
              <a:latin typeface="Frutiger 55 Roman" pitchFamily="34" charset="0"/>
              <a:cs typeface="Arial" charset="0"/>
            </a:endParaRPr>
          </a:p>
        </p:txBody>
      </p:sp>
      <p:sp>
        <p:nvSpPr>
          <p:cNvPr id="65538" name="Rectangle 2"/>
          <p:cNvSpPr>
            <a:spLocks noGrp="1" noChangeArrowheads="1"/>
          </p:cNvSpPr>
          <p:nvPr>
            <p:ph type="title"/>
          </p:nvPr>
        </p:nvSpPr>
        <p:spPr bwMode="auto">
          <a:xfrm>
            <a:off x="403225" y="312738"/>
            <a:ext cx="10209213" cy="358775"/>
          </a:xfrm>
          <a:noFill/>
          <a:ln>
            <a:miter lim="800000"/>
            <a:headEnd/>
            <a:tailEnd/>
          </a:ln>
        </p:spPr>
        <p:txBody>
          <a:bodyPr vert="horz" wrap="square" lIns="91440" tIns="45720" rIns="91440" bIns="45720" numCol="1" anchor="t" anchorCtr="0" compatLnSpc="1">
            <a:prstTxWarp prst="textNoShape">
              <a:avLst/>
            </a:prstTxWarp>
          </a:bodyPr>
          <a:lstStyle/>
          <a:p>
            <a:r>
              <a:rPr lang="en-IE" altLang="en-US" smtClean="0">
                <a:latin typeface="Frutiger 55 Roman" pitchFamily="34" charset="0"/>
              </a:rPr>
              <a:t>Regular Reviews</a:t>
            </a:r>
            <a:endParaRPr lang="en-GB" altLang="en-US" smtClean="0">
              <a:latin typeface="Frutiger 55 Roman" pitchFamily="34" charset="0"/>
            </a:endParaRPr>
          </a:p>
        </p:txBody>
      </p:sp>
      <p:pic>
        <p:nvPicPr>
          <p:cNvPr id="65539" name="Picture 3" descr="regular reviews slide 0313"/>
          <p:cNvPicPr>
            <a:picLocks noChangeAspect="1" noChangeArrowheads="1"/>
          </p:cNvPicPr>
          <p:nvPr/>
        </p:nvPicPr>
        <p:blipFill>
          <a:blip r:embed="rId3" cstate="print"/>
          <a:srcRect/>
          <a:stretch>
            <a:fillRect/>
          </a:stretch>
        </p:blipFill>
        <p:spPr bwMode="auto">
          <a:xfrm>
            <a:off x="2641600" y="1557338"/>
            <a:ext cx="6529388" cy="3965575"/>
          </a:xfrm>
          <a:prstGeom prst="rect">
            <a:avLst/>
          </a:prstGeom>
          <a:noFill/>
          <a:ln w="9525">
            <a:noFill/>
            <a:miter lim="800000"/>
            <a:headEnd/>
            <a:tailEnd/>
          </a:ln>
        </p:spPr>
      </p:pic>
    </p:spTree>
    <p:extLst>
      <p:ext uri="{BB962C8B-B14F-4D97-AF65-F5344CB8AC3E}">
        <p14:creationId xmlns:p14="http://schemas.microsoft.com/office/powerpoint/2010/main" xmlns="" val="1626612217"/>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5" name="image1.png"/>
          <p:cNvPicPr>
            <a:picLocks noChangeAspect="1" noChangeArrowheads="1"/>
          </p:cNvPicPr>
          <p:nvPr/>
        </p:nvPicPr>
        <p:blipFill>
          <a:blip r:embed="rId2" cstate="print"/>
          <a:srcRect/>
          <a:stretch>
            <a:fillRect/>
          </a:stretch>
        </p:blipFill>
        <p:spPr bwMode="auto">
          <a:xfrm>
            <a:off x="0" y="247650"/>
            <a:ext cx="13711238" cy="6254750"/>
          </a:xfrm>
          <a:prstGeom prst="rect">
            <a:avLst/>
          </a:prstGeom>
          <a:noFill/>
          <a:ln w="9525">
            <a:noFill/>
            <a:miter lim="800000"/>
            <a:headEnd/>
            <a:tailEnd/>
          </a:ln>
        </p:spPr>
      </p:pic>
    </p:spTree>
    <p:extLst>
      <p:ext uri="{BB962C8B-B14F-4D97-AF65-F5344CB8AC3E}">
        <p14:creationId xmlns:p14="http://schemas.microsoft.com/office/powerpoint/2010/main" xmlns="" val="2537764616"/>
      </p:ext>
    </p:extLst>
  </p:cSld>
  <p:clrMapOvr>
    <a:masterClrMapping/>
  </p:clrMapOvr>
  <p:transition spd="slow"/>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09" name="image2.png"/>
          <p:cNvPicPr>
            <a:picLocks noChangeAspect="1" noChangeArrowheads="1"/>
          </p:cNvPicPr>
          <p:nvPr/>
        </p:nvPicPr>
        <p:blipFill>
          <a:blip r:embed="rId2" cstate="print"/>
          <a:srcRect/>
          <a:stretch>
            <a:fillRect/>
          </a:stretch>
        </p:blipFill>
        <p:spPr bwMode="auto">
          <a:xfrm>
            <a:off x="296863" y="322263"/>
            <a:ext cx="12038012" cy="5718175"/>
          </a:xfrm>
          <a:prstGeom prst="rect">
            <a:avLst/>
          </a:prstGeom>
          <a:noFill/>
          <a:ln w="9525">
            <a:noFill/>
            <a:miter lim="800000"/>
            <a:headEnd/>
            <a:tailEnd/>
          </a:ln>
        </p:spPr>
      </p:pic>
    </p:spTree>
    <p:extLst>
      <p:ext uri="{BB962C8B-B14F-4D97-AF65-F5344CB8AC3E}">
        <p14:creationId xmlns:p14="http://schemas.microsoft.com/office/powerpoint/2010/main" xmlns="" val="2953234285"/>
      </p:ext>
    </p:extLst>
  </p:cSld>
  <p:clrMapOvr>
    <a:masterClrMapping/>
  </p:clrMapOvr>
  <p:transition spd="slow"/>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bwMode="auto">
          <a:xfrm>
            <a:off x="814388" y="260350"/>
            <a:ext cx="8010525" cy="647700"/>
          </a:xfrm>
          <a:noFill/>
          <a:ln>
            <a:miter lim="800000"/>
            <a:headEnd/>
            <a:tailEnd/>
          </a:ln>
        </p:spPr>
        <p:txBody>
          <a:bodyPr vert="horz" wrap="square" lIns="91440" tIns="45720" rIns="91440" bIns="45720" numCol="1" anchor="t" anchorCtr="0" compatLnSpc="1">
            <a:prstTxWarp prst="textNoShape">
              <a:avLst/>
            </a:prstTxWarp>
          </a:bodyPr>
          <a:lstStyle/>
          <a:p>
            <a:pPr algn="ctr"/>
            <a:r>
              <a:rPr lang="en-US" altLang="en-US" sz="3600" smtClean="0">
                <a:solidFill>
                  <a:srgbClr val="7030A0"/>
                </a:solidFill>
              </a:rPr>
              <a:t>On ‘Professionalism’</a:t>
            </a:r>
          </a:p>
        </p:txBody>
      </p:sp>
      <p:sp>
        <p:nvSpPr>
          <p:cNvPr id="4" name="Text Placeholder 3"/>
          <p:cNvSpPr>
            <a:spLocks noGrp="1"/>
          </p:cNvSpPr>
          <p:nvPr>
            <p:ph type="body" sz="half" idx="4294967295"/>
          </p:nvPr>
        </p:nvSpPr>
        <p:spPr>
          <a:xfrm>
            <a:off x="1103313" y="1052513"/>
            <a:ext cx="9890125" cy="1223962"/>
          </a:xfrm>
          <a:prstGeom prst="rect">
            <a:avLst/>
          </a:prstGeom>
        </p:spPr>
        <p:txBody>
          <a:bodyPr>
            <a:normAutofit fontScale="92500" lnSpcReduction="10000"/>
          </a:bodyPr>
          <a:lstStyle/>
          <a:p>
            <a:pPr>
              <a:spcBef>
                <a:spcPts val="0"/>
              </a:spcBef>
              <a:defRPr/>
            </a:pPr>
            <a:r>
              <a:rPr lang="en-US" sz="3200" b="1" dirty="0"/>
              <a:t>If you think it’s expensive to hire a professional to do the job, wait until you hire an amateur”.</a:t>
            </a:r>
          </a:p>
          <a:p>
            <a:pPr algn="r">
              <a:spcBef>
                <a:spcPts val="0"/>
              </a:spcBef>
              <a:defRPr/>
            </a:pPr>
            <a:r>
              <a:rPr lang="en-US" b="1" i="1" dirty="0"/>
              <a:t>Red Adair</a:t>
            </a:r>
          </a:p>
        </p:txBody>
      </p:sp>
      <p:pic>
        <p:nvPicPr>
          <p:cNvPr id="69635" name="Picture Placeholder 9"/>
          <p:cNvPicPr>
            <a:picLocks noGrp="1" noChangeAspect="1"/>
          </p:cNvPicPr>
          <p:nvPr>
            <p:ph type="pic" idx="1"/>
          </p:nvPr>
        </p:nvPicPr>
        <p:blipFill>
          <a:blip r:embed="rId2" cstate="print"/>
          <a:srcRect t="3641" b="3641"/>
          <a:stretch>
            <a:fillRect/>
          </a:stretch>
        </p:blipFill>
        <p:spPr bwMode="auto">
          <a:xfrm>
            <a:off x="2447925" y="2565400"/>
            <a:ext cx="7315200" cy="4114800"/>
          </a:xfrm>
          <a:noFill/>
          <a:ln>
            <a:miter lim="800000"/>
            <a:headEnd/>
            <a:tailEnd/>
          </a:ln>
        </p:spPr>
      </p:pic>
    </p:spTree>
    <p:extLst>
      <p:ext uri="{BB962C8B-B14F-4D97-AF65-F5344CB8AC3E}">
        <p14:creationId xmlns:p14="http://schemas.microsoft.com/office/powerpoint/2010/main" xmlns="" val="824594600"/>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5"/>
          <p:cNvSpPr>
            <a:spLocks noGrp="1"/>
          </p:cNvSpPr>
          <p:nvPr>
            <p:ph type="dt" sz="quarter" idx="12"/>
          </p:nvPr>
        </p:nvSpPr>
        <p:spPr/>
        <p:txBody>
          <a:bodyPr/>
          <a:lstStyle/>
          <a:p>
            <a:pPr>
              <a:defRPr/>
            </a:pPr>
            <a:fld id="{5032D3C1-AA47-4907-BCEE-06A8B3825839}" type="datetime1">
              <a:rPr lang="en-US" altLang="en-US"/>
              <a:pPr>
                <a:defRPr/>
              </a:pPr>
              <a:t>6/7/2018</a:t>
            </a:fld>
            <a:endParaRPr lang="en-GB" altLang="en-US"/>
          </a:p>
        </p:txBody>
      </p:sp>
      <p:sp>
        <p:nvSpPr>
          <p:cNvPr id="52227" name="Rectangle 2"/>
          <p:cNvSpPr>
            <a:spLocks noGrp="1" noChangeArrowheads="1"/>
          </p:cNvSpPr>
          <p:nvPr>
            <p:ph type="title"/>
          </p:nvPr>
        </p:nvSpPr>
        <p:spPr/>
        <p:txBody>
          <a:bodyPr/>
          <a:lstStyle/>
          <a:p>
            <a:pPr eaLnBrk="1" hangingPunct="1"/>
            <a:r>
              <a:rPr lang="en-IE" altLang="en-US" smtClean="0"/>
              <a:t>…Further Information</a:t>
            </a:r>
            <a:endParaRPr lang="en-GB" altLang="en-US" smtClean="0"/>
          </a:p>
        </p:txBody>
      </p:sp>
      <p:sp>
        <p:nvSpPr>
          <p:cNvPr id="56324" name="Rectangle 5"/>
          <p:cNvSpPr>
            <a:spLocks noGrp="1" noChangeArrowheads="1"/>
          </p:cNvSpPr>
          <p:nvPr>
            <p:ph type="body" idx="1"/>
          </p:nvPr>
        </p:nvSpPr>
        <p:spPr/>
        <p:txBody>
          <a:bodyPr/>
          <a:lstStyle/>
          <a:p>
            <a:pPr eaLnBrk="1" hangingPunct="1">
              <a:buFontTx/>
              <a:buNone/>
              <a:defRPr/>
            </a:pPr>
            <a:endParaRPr lang="en-IE" altLang="en-US" dirty="0" smtClean="0"/>
          </a:p>
          <a:p>
            <a:pPr eaLnBrk="1" hangingPunct="1">
              <a:defRPr/>
            </a:pPr>
            <a:endParaRPr lang="en-GB" altLang="en-US" dirty="0" smtClean="0"/>
          </a:p>
          <a:p>
            <a:pPr eaLnBrk="1" hangingPunct="1">
              <a:buFont typeface="Wingdings" pitchFamily="2" charset="2"/>
              <a:buChar char="q"/>
              <a:defRPr/>
            </a:pPr>
            <a:r>
              <a:rPr lang="en-GB" altLang="en-US" dirty="0" smtClean="0"/>
              <a:t>Revenue Website - http://www.revenue.ie/en/tax/cat/index.html</a:t>
            </a:r>
          </a:p>
          <a:p>
            <a:pPr eaLnBrk="1" hangingPunct="1">
              <a:buFont typeface="Wingdings" pitchFamily="2" charset="2"/>
              <a:buChar char="q"/>
              <a:defRPr/>
            </a:pPr>
            <a:endParaRPr lang="en-GB" altLang="en-US" dirty="0" smtClean="0"/>
          </a:p>
          <a:p>
            <a:pPr eaLnBrk="1" hangingPunct="1">
              <a:buFont typeface="Wingdings" pitchFamily="2" charset="2"/>
              <a:buChar char="q"/>
              <a:defRPr/>
            </a:pPr>
            <a:r>
              <a:rPr lang="en-IE" altLang="en-US" dirty="0" smtClean="0"/>
              <a:t>CMCC Financial Services –  Tel. 093 34033 or www.cmcc.ie</a:t>
            </a:r>
          </a:p>
          <a:p>
            <a:pPr marL="0" indent="0" eaLnBrk="1" hangingPunct="1">
              <a:buFontTx/>
              <a:buNone/>
              <a:defRPr/>
            </a:pPr>
            <a:endParaRPr lang="en-IE" altLang="en-US" dirty="0"/>
          </a:p>
          <a:p>
            <a:pPr eaLnBrk="1" hangingPunct="1">
              <a:buFontTx/>
              <a:buNone/>
              <a:defRPr/>
            </a:pPr>
            <a:endParaRPr lang="en-GB" altLang="en-US" dirty="0" smtClean="0"/>
          </a:p>
        </p:txBody>
      </p:sp>
      <p:sp>
        <p:nvSpPr>
          <p:cNvPr id="52229" name="Rectangle 7"/>
          <p:cNvSpPr>
            <a:spLocks noChangeArrowheads="1"/>
          </p:cNvSpPr>
          <p:nvPr/>
        </p:nvSpPr>
        <p:spPr bwMode="auto">
          <a:xfrm>
            <a:off x="6004429" y="-230832"/>
            <a:ext cx="184730" cy="461665"/>
          </a:xfrm>
          <a:prstGeom prst="rect">
            <a:avLst/>
          </a:prstGeom>
          <a:noFill/>
          <a:ln>
            <a:noFill/>
          </a:ln>
          <a:effectLst/>
          <a:extLst>
            <a:ext uri="{909E8E84-426E-40DD-AFC4-6F175D3DCCD1}">
              <a14:hiddenFill xmlns:a14="http://schemas.microsoft.com/office/drawing/2010/main" xmlns="">
                <a:solidFill>
                  <a:schemeClr val="folHlink">
                    <a:alpha val="50195"/>
                  </a:schemeClr>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lvl1pPr algn="l" eaLnBrk="0" hangingPunct="0">
              <a:spcBef>
                <a:spcPct val="20000"/>
              </a:spcBef>
              <a:buClr>
                <a:srgbClr val="003399"/>
              </a:buClr>
              <a:buSzPct val="80000"/>
              <a:buBlip>
                <a:blip r:embed="rId2"/>
              </a:buBlip>
              <a:defRPr sz="2000">
                <a:solidFill>
                  <a:srgbClr val="000066"/>
                </a:solidFill>
                <a:latin typeface="Frutiger 55 Roman" pitchFamily="34" charset="0"/>
              </a:defRPr>
            </a:lvl1pPr>
            <a:lvl2pPr marL="742950" indent="-285750" algn="l" eaLnBrk="0" hangingPunct="0">
              <a:spcBef>
                <a:spcPct val="20000"/>
              </a:spcBef>
              <a:buClr>
                <a:srgbClr val="003399"/>
              </a:buClr>
              <a:buSzPct val="80000"/>
              <a:buBlip>
                <a:blip r:embed="rId2"/>
              </a:buBlip>
              <a:defRPr>
                <a:solidFill>
                  <a:srgbClr val="000066"/>
                </a:solidFill>
                <a:latin typeface="Frutiger 55 Roman" pitchFamily="34" charset="0"/>
              </a:defRPr>
            </a:lvl2pPr>
            <a:lvl3pPr marL="1143000" indent="-228600" algn="l" eaLnBrk="0" hangingPunct="0">
              <a:spcBef>
                <a:spcPct val="20000"/>
              </a:spcBef>
              <a:buClr>
                <a:schemeClr val="tx1"/>
              </a:buClr>
              <a:buSzPct val="120000"/>
              <a:buFont typeface="Frutiger 45 Light" pitchFamily="34" charset="0"/>
              <a:buChar char="–"/>
              <a:defRPr>
                <a:solidFill>
                  <a:srgbClr val="000066"/>
                </a:solidFill>
                <a:latin typeface="Frutiger 45 Light" pitchFamily="34" charset="0"/>
              </a:defRPr>
            </a:lvl3pPr>
            <a:lvl4pPr marL="1600200" indent="-228600" algn="l" eaLnBrk="0" hangingPunct="0">
              <a:spcBef>
                <a:spcPct val="20000"/>
              </a:spcBef>
              <a:buClr>
                <a:schemeClr val="tx1"/>
              </a:buClr>
              <a:buSzPct val="120000"/>
              <a:buFont typeface="Frutiger 45 Light" pitchFamily="34" charset="0"/>
              <a:buChar char="–"/>
              <a:defRPr sz="1600">
                <a:solidFill>
                  <a:srgbClr val="000066"/>
                </a:solidFill>
                <a:latin typeface="Frutiger 45 Light" pitchFamily="34" charset="0"/>
              </a:defRPr>
            </a:lvl4pPr>
            <a:lvl5pPr marL="2057400" indent="-228600" algn="l" eaLnBrk="0" hangingPunct="0">
              <a:spcBef>
                <a:spcPct val="20000"/>
              </a:spcBef>
              <a:buClr>
                <a:schemeClr val="tx1"/>
              </a:buClr>
              <a:buSzPct val="120000"/>
              <a:buFont typeface="Frutiger 45 Light" pitchFamily="34" charset="0"/>
              <a:buChar char="–"/>
              <a:defRPr sz="1400">
                <a:solidFill>
                  <a:srgbClr val="000066"/>
                </a:solidFill>
                <a:latin typeface="Frutiger 45 Light" pitchFamily="34" charset="0"/>
              </a:defRPr>
            </a:lvl5pPr>
            <a:lvl6pPr marL="2514600" indent="-228600" eaLnBrk="0" fontAlgn="base" hangingPunct="0">
              <a:spcBef>
                <a:spcPct val="20000"/>
              </a:spcBef>
              <a:spcAft>
                <a:spcPct val="0"/>
              </a:spcAft>
              <a:buClr>
                <a:schemeClr val="tx1"/>
              </a:buClr>
              <a:buSzPct val="120000"/>
              <a:buFont typeface="Frutiger 45 Light" pitchFamily="34" charset="0"/>
              <a:buChar char="–"/>
              <a:defRPr sz="1400">
                <a:solidFill>
                  <a:srgbClr val="000066"/>
                </a:solidFill>
                <a:latin typeface="Frutiger 45 Light" pitchFamily="34" charset="0"/>
              </a:defRPr>
            </a:lvl6pPr>
            <a:lvl7pPr marL="2971800" indent="-228600" eaLnBrk="0" fontAlgn="base" hangingPunct="0">
              <a:spcBef>
                <a:spcPct val="20000"/>
              </a:spcBef>
              <a:spcAft>
                <a:spcPct val="0"/>
              </a:spcAft>
              <a:buClr>
                <a:schemeClr val="tx1"/>
              </a:buClr>
              <a:buSzPct val="120000"/>
              <a:buFont typeface="Frutiger 45 Light" pitchFamily="34" charset="0"/>
              <a:buChar char="–"/>
              <a:defRPr sz="1400">
                <a:solidFill>
                  <a:srgbClr val="000066"/>
                </a:solidFill>
                <a:latin typeface="Frutiger 45 Light" pitchFamily="34" charset="0"/>
              </a:defRPr>
            </a:lvl7pPr>
            <a:lvl8pPr marL="3429000" indent="-228600" eaLnBrk="0" fontAlgn="base" hangingPunct="0">
              <a:spcBef>
                <a:spcPct val="20000"/>
              </a:spcBef>
              <a:spcAft>
                <a:spcPct val="0"/>
              </a:spcAft>
              <a:buClr>
                <a:schemeClr val="tx1"/>
              </a:buClr>
              <a:buSzPct val="120000"/>
              <a:buFont typeface="Frutiger 45 Light" pitchFamily="34" charset="0"/>
              <a:buChar char="–"/>
              <a:defRPr sz="1400">
                <a:solidFill>
                  <a:srgbClr val="000066"/>
                </a:solidFill>
                <a:latin typeface="Frutiger 45 Light" pitchFamily="34" charset="0"/>
              </a:defRPr>
            </a:lvl8pPr>
            <a:lvl9pPr marL="3886200" indent="-228600" eaLnBrk="0" fontAlgn="base" hangingPunct="0">
              <a:spcBef>
                <a:spcPct val="20000"/>
              </a:spcBef>
              <a:spcAft>
                <a:spcPct val="0"/>
              </a:spcAft>
              <a:buClr>
                <a:schemeClr val="tx1"/>
              </a:buClr>
              <a:buSzPct val="120000"/>
              <a:buFont typeface="Frutiger 45 Light" pitchFamily="34" charset="0"/>
              <a:buChar char="–"/>
              <a:defRPr sz="1400">
                <a:solidFill>
                  <a:srgbClr val="000066"/>
                </a:solidFill>
                <a:latin typeface="Frutiger 45 Light" pitchFamily="34" charset="0"/>
              </a:defRPr>
            </a:lvl9pPr>
          </a:lstStyle>
          <a:p>
            <a:pPr algn="ctr" eaLnBrk="1" hangingPunct="1">
              <a:spcBef>
                <a:spcPct val="0"/>
              </a:spcBef>
              <a:buClrTx/>
              <a:buSzTx/>
              <a:buFontTx/>
              <a:buNone/>
            </a:pPr>
            <a:endParaRPr lang="en-IE" altLang="en-US" sz="2400">
              <a:solidFill>
                <a:schemeClr val="tx1"/>
              </a:solidFill>
            </a:endParaRPr>
          </a:p>
        </p:txBody>
      </p:sp>
    </p:spTree>
    <p:extLst>
      <p:ext uri="{BB962C8B-B14F-4D97-AF65-F5344CB8AC3E}">
        <p14:creationId xmlns:p14="http://schemas.microsoft.com/office/powerpoint/2010/main" xmlns="" val="5366579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2"/>
          <p:cNvSpPr>
            <a:spLocks noGrp="1" noChangeArrowheads="1"/>
          </p:cNvSpPr>
          <p:nvPr>
            <p:ph type="title" idx="4294967295"/>
          </p:nvPr>
        </p:nvSpPr>
        <p:spPr bwMode="auto">
          <a:xfrm>
            <a:off x="341313" y="334963"/>
            <a:ext cx="9145587" cy="1143000"/>
          </a:xfrm>
          <a:prstGeom prst="rect">
            <a:avLst/>
          </a:prstGeom>
          <a:solidFill>
            <a:srgbClr val="FFFFFF"/>
          </a:solidFill>
          <a:ln>
            <a:miter lim="800000"/>
            <a:headEnd/>
            <a:tailEnd/>
          </a:ln>
        </p:spPr>
        <p:txBody>
          <a:bodyPr/>
          <a:lstStyle/>
          <a:p>
            <a:r>
              <a:rPr lang="en-IE" smtClean="0"/>
              <a:t>Investment and Pension Products</a:t>
            </a:r>
            <a:endParaRPr lang="en-GB" smtClean="0"/>
          </a:p>
        </p:txBody>
      </p:sp>
      <p:sp>
        <p:nvSpPr>
          <p:cNvPr id="116738" name="Rectangle 3"/>
          <p:cNvSpPr>
            <a:spLocks noGrp="1" noChangeArrowheads="1"/>
          </p:cNvSpPr>
          <p:nvPr>
            <p:ph type="body" idx="4294967295"/>
          </p:nvPr>
        </p:nvSpPr>
        <p:spPr bwMode="auto">
          <a:xfrm>
            <a:off x="428625" y="1595438"/>
            <a:ext cx="10974388" cy="4525962"/>
          </a:xfrm>
          <a:prstGeom prst="rect">
            <a:avLst/>
          </a:prstGeom>
          <a:noFill/>
          <a:ln>
            <a:miter lim="800000"/>
            <a:headEnd/>
            <a:tailEnd/>
          </a:ln>
        </p:spPr>
        <p:txBody>
          <a:bodyPr/>
          <a:lstStyle/>
          <a:p>
            <a:r>
              <a:rPr lang="en-IE" smtClean="0"/>
              <a:t>Regular Premium Savings Policies</a:t>
            </a:r>
          </a:p>
          <a:p>
            <a:endParaRPr lang="en-IE" smtClean="0"/>
          </a:p>
          <a:p>
            <a:r>
              <a:rPr lang="en-IE" smtClean="0"/>
              <a:t>Single Premium Investment Bonds</a:t>
            </a:r>
          </a:p>
          <a:p>
            <a:endParaRPr lang="en-IE" smtClean="0"/>
          </a:p>
          <a:p>
            <a:r>
              <a:rPr lang="en-IE" smtClean="0"/>
              <a:t>Gross Roll Up Tax</a:t>
            </a:r>
          </a:p>
          <a:p>
            <a:endParaRPr lang="en-IE" smtClean="0"/>
          </a:p>
          <a:p>
            <a:r>
              <a:rPr lang="en-IE" smtClean="0"/>
              <a:t>Personal Pension Policies</a:t>
            </a:r>
          </a:p>
          <a:p>
            <a:endParaRPr lang="en-IE" smtClean="0"/>
          </a:p>
          <a:p>
            <a:r>
              <a:rPr lang="en-IE" smtClean="0"/>
              <a:t>Executive Pension Policies</a:t>
            </a:r>
          </a:p>
          <a:p>
            <a:endParaRPr lang="en-IE" smtClean="0"/>
          </a:p>
          <a:p>
            <a:r>
              <a:rPr lang="en-IE" smtClean="0"/>
              <a:t>Approved (Minimum) Retirement Funds</a:t>
            </a:r>
            <a:endParaRPr lang="en-GB" smtClean="0"/>
          </a:p>
        </p:txBody>
      </p:sp>
    </p:spTree>
    <p:extLst>
      <p:ext uri="{BB962C8B-B14F-4D97-AF65-F5344CB8AC3E}">
        <p14:creationId xmlns:p14="http://schemas.microsoft.com/office/powerpoint/2010/main" xmlns="" val="3469339513"/>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3"/>
          <p:cNvSpPr>
            <a:spLocks noGrp="1" noChangeArrowheads="1"/>
          </p:cNvSpPr>
          <p:nvPr>
            <p:ph type="body" idx="1"/>
          </p:nvPr>
        </p:nvSpPr>
        <p:spPr bwMode="auto">
          <a:xfrm>
            <a:off x="527050" y="1052513"/>
            <a:ext cx="11234738" cy="4979987"/>
          </a:xfrm>
          <a:noFill/>
          <a:ln>
            <a:miter lim="800000"/>
            <a:headEnd/>
            <a:tailEnd/>
          </a:ln>
        </p:spPr>
        <p:txBody>
          <a:bodyPr vert="horz" wrap="square" lIns="91440" tIns="45720" rIns="91440" bIns="45720" numCol="1" anchor="t" anchorCtr="0" compatLnSpc="1">
            <a:prstTxWarp prst="textNoShape">
              <a:avLst/>
            </a:prstTxWarp>
          </a:bodyPr>
          <a:lstStyle/>
          <a:p>
            <a:pPr>
              <a:buFontTx/>
              <a:buNone/>
            </a:pPr>
            <a:endParaRPr lang="en-GB" altLang="en-US" sz="1800" smtClean="0"/>
          </a:p>
          <a:p>
            <a:pPr algn="ctr">
              <a:buClrTx/>
              <a:buFontTx/>
              <a:buNone/>
            </a:pPr>
            <a:r>
              <a:rPr lang="en-US" altLang="en-US" sz="4800" b="1" smtClean="0"/>
              <a:t>Thank you</a:t>
            </a:r>
          </a:p>
          <a:p>
            <a:pPr algn="ctr">
              <a:buClrTx/>
              <a:buFontTx/>
              <a:buNone/>
            </a:pPr>
            <a:endParaRPr lang="en-GB" altLang="en-US" sz="2800" b="1" i="1" smtClean="0">
              <a:latin typeface="Verdana" pitchFamily="34" charset="0"/>
            </a:endParaRPr>
          </a:p>
        </p:txBody>
      </p:sp>
      <p:pic>
        <p:nvPicPr>
          <p:cNvPr id="158722" name="Picture 5" descr="A3_Zurich_r_rgb"/>
          <p:cNvPicPr>
            <a:picLocks noChangeAspect="1" noChangeArrowheads="1"/>
          </p:cNvPicPr>
          <p:nvPr/>
        </p:nvPicPr>
        <p:blipFill>
          <a:blip r:embed="rId3" cstate="print"/>
          <a:srcRect/>
          <a:stretch>
            <a:fillRect/>
          </a:stretch>
        </p:blipFill>
        <p:spPr bwMode="auto">
          <a:xfrm>
            <a:off x="2640013" y="2276475"/>
            <a:ext cx="7281862" cy="3402013"/>
          </a:xfrm>
          <a:prstGeom prst="rect">
            <a:avLst/>
          </a:prstGeom>
          <a:noFill/>
          <a:ln w="9525">
            <a:noFill/>
            <a:miter lim="800000"/>
            <a:headEnd/>
            <a:tailEnd/>
          </a:ln>
        </p:spPr>
      </p:pic>
      <p:sp>
        <p:nvSpPr>
          <p:cNvPr id="158723" name="Rectangle 6"/>
          <p:cNvSpPr>
            <a:spLocks noChangeArrowheads="1"/>
          </p:cNvSpPr>
          <p:nvPr/>
        </p:nvSpPr>
        <p:spPr bwMode="auto">
          <a:xfrm>
            <a:off x="2447925" y="5949950"/>
            <a:ext cx="7297738" cy="274638"/>
          </a:xfrm>
          <a:prstGeom prst="rect">
            <a:avLst/>
          </a:prstGeom>
          <a:noFill/>
          <a:ln w="9525">
            <a:noFill/>
            <a:miter lim="800000"/>
            <a:headEnd/>
            <a:tailEnd/>
          </a:ln>
        </p:spPr>
        <p:txBody>
          <a:bodyPr>
            <a:spAutoFit/>
          </a:bodyPr>
          <a:lstStyle/>
          <a:p>
            <a:pPr algn="ctr"/>
            <a:r>
              <a:rPr lang="en-GB" altLang="en-US" sz="1200">
                <a:latin typeface="Frutiger 55 Roman" pitchFamily="34" charset="0"/>
              </a:rPr>
              <a:t>Zurich Life Assurance plc is regulated by the Central Bank of Ireland.</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noGrp="1"/>
          </p:cNvSpPr>
          <p:nvPr/>
        </p:nvSpPr>
        <p:spPr bwMode="auto">
          <a:xfrm>
            <a:off x="11172825" y="6564313"/>
            <a:ext cx="627063" cy="150812"/>
          </a:xfrm>
          <a:prstGeom prst="rect">
            <a:avLst/>
          </a:prstGeom>
          <a:noFill/>
          <a:extLst/>
        </p:spPr>
        <p:txBody>
          <a:bodyPr lIns="0" tIns="0" rIns="0" bIns="0" anchor="b"/>
          <a:lstStyle/>
          <a:p>
            <a:pPr algn="r" fontAlgn="auto">
              <a:spcBef>
                <a:spcPts val="0"/>
              </a:spcBef>
              <a:spcAft>
                <a:spcPts val="0"/>
              </a:spcAft>
              <a:defRPr/>
            </a:pPr>
            <a:fld id="{ED8061A9-202B-4647-8B16-8131CFD80D12}" type="slidenum">
              <a:rPr lang="de-CH" altLang="en-US" sz="900">
                <a:latin typeface="+mj-lt"/>
                <a:cs typeface="+mn-cs"/>
              </a:rPr>
              <a:pPr algn="r" fontAlgn="auto">
                <a:spcBef>
                  <a:spcPts val="0"/>
                </a:spcBef>
                <a:spcAft>
                  <a:spcPts val="0"/>
                </a:spcAft>
                <a:defRPr/>
              </a:pPr>
              <a:t>13</a:t>
            </a:fld>
            <a:endParaRPr lang="de-CH" altLang="en-US" sz="900">
              <a:latin typeface="+mj-lt"/>
              <a:cs typeface="+mn-cs"/>
            </a:endParaRPr>
          </a:p>
        </p:txBody>
      </p:sp>
      <p:sp>
        <p:nvSpPr>
          <p:cNvPr id="117762" name="Rectangle 2"/>
          <p:cNvSpPr>
            <a:spLocks noGrp="1" noChangeArrowheads="1"/>
          </p:cNvSpPr>
          <p:nvPr>
            <p:ph type="title" idx="4294967295"/>
          </p:nvPr>
        </p:nvSpPr>
        <p:spPr bwMode="auto">
          <a:xfrm>
            <a:off x="609600" y="311150"/>
            <a:ext cx="9688513" cy="1143000"/>
          </a:xfrm>
          <a:prstGeom prst="rect">
            <a:avLst/>
          </a:prstGeom>
          <a:solidFill>
            <a:srgbClr val="FFFFFF"/>
          </a:solidFill>
          <a:ln>
            <a:miter lim="800000"/>
            <a:headEnd/>
            <a:tailEnd/>
          </a:ln>
        </p:spPr>
        <p:txBody>
          <a:bodyPr lIns="0" tIns="0" rIns="0" bIns="0"/>
          <a:lstStyle/>
          <a:p>
            <a:r>
              <a:rPr lang="en-IE" altLang="en-US" smtClean="0"/>
              <a:t>Claims Experience</a:t>
            </a:r>
            <a:endParaRPr lang="en-GB" altLang="en-US" smtClean="0"/>
          </a:p>
        </p:txBody>
      </p:sp>
      <p:sp>
        <p:nvSpPr>
          <p:cNvPr id="117763" name="Rectangle 3"/>
          <p:cNvSpPr>
            <a:spLocks noGrp="1" noChangeArrowheads="1"/>
          </p:cNvSpPr>
          <p:nvPr>
            <p:ph type="body" idx="4294967295"/>
          </p:nvPr>
        </p:nvSpPr>
        <p:spPr bwMode="auto">
          <a:xfrm>
            <a:off x="609600" y="1600200"/>
            <a:ext cx="10974388" cy="4525963"/>
          </a:xfrm>
          <a:prstGeom prst="rect">
            <a:avLst/>
          </a:prstGeom>
          <a:solidFill>
            <a:srgbClr val="FFFFFF"/>
          </a:solidFill>
          <a:ln>
            <a:miter lim="800000"/>
            <a:headEnd/>
            <a:tailEnd/>
          </a:ln>
        </p:spPr>
        <p:txBody>
          <a:bodyPr lIns="0" tIns="0" rIns="0" bIns="0"/>
          <a:lstStyle/>
          <a:p>
            <a:pPr marL="381000" indent="-381000"/>
            <a:r>
              <a:rPr lang="en-IE" altLang="en-US" smtClean="0"/>
              <a:t>Market rate  in Ireland for payment of death claims is 97%</a:t>
            </a:r>
          </a:p>
          <a:p>
            <a:pPr marL="381000" indent="-381000"/>
            <a:endParaRPr lang="en-IE" altLang="en-US" smtClean="0"/>
          </a:p>
          <a:p>
            <a:pPr marL="381000" indent="-381000"/>
            <a:r>
              <a:rPr lang="en-IE" altLang="en-US" smtClean="0"/>
              <a:t>Really only 2 reasons for declining Death Claims:</a:t>
            </a:r>
          </a:p>
          <a:p>
            <a:pPr marL="381000" indent="-381000">
              <a:buFont typeface="Symbol" pitchFamily="18" charset="2"/>
              <a:buNone/>
            </a:pPr>
            <a:endParaRPr lang="en-IE" altLang="en-US" smtClean="0"/>
          </a:p>
          <a:p>
            <a:pPr marL="577850" lvl="1" indent="-342900">
              <a:buFontTx/>
              <a:buAutoNum type="arabicPeriod"/>
            </a:pPr>
            <a:r>
              <a:rPr lang="en-IE" altLang="en-US" smtClean="0"/>
              <a:t>Non-disclosure</a:t>
            </a:r>
          </a:p>
          <a:p>
            <a:pPr marL="577850" lvl="1" indent="-342900">
              <a:buFontTx/>
              <a:buAutoNum type="arabicPeriod"/>
            </a:pPr>
            <a:endParaRPr lang="en-US" altLang="en-US" smtClean="0"/>
          </a:p>
          <a:p>
            <a:pPr marL="577850" lvl="1" indent="-342900">
              <a:buFontTx/>
              <a:buAutoNum type="arabicPeriod"/>
            </a:pPr>
            <a:r>
              <a:rPr lang="en-IE" altLang="en-US" smtClean="0"/>
              <a:t>Suicide in first 12 months</a:t>
            </a:r>
          </a:p>
          <a:p>
            <a:pPr marL="577850" lvl="1" indent="-342900"/>
            <a:endParaRPr lang="en-US" altLang="en-US" smtClean="0"/>
          </a:p>
          <a:p>
            <a:pPr marL="577850" lvl="1" indent="-342900">
              <a:buFont typeface="Frutiger 55 Roman" pitchFamily="34" charset="0"/>
              <a:buNone/>
            </a:pPr>
            <a:endParaRPr lang="en-IE" altLang="en-US" smtClean="0"/>
          </a:p>
          <a:p>
            <a:pPr marL="577850" lvl="1" indent="-342900">
              <a:buFont typeface="Frutiger 55 Roman" pitchFamily="34" charset="0"/>
              <a:buNone/>
            </a:pPr>
            <a:r>
              <a:rPr lang="en-US" altLang="en-US" smtClean="0"/>
              <a:t>Potentially claims could also be declined in cases of murder or fraud.</a:t>
            </a:r>
            <a:endParaRPr lang="en-IE" altLang="en-US" smtClean="0"/>
          </a:p>
          <a:p>
            <a:pPr marL="577850" lvl="1" indent="-342900"/>
            <a:endParaRPr lang="en-US" altLang="en-US" smtClean="0"/>
          </a:p>
          <a:p>
            <a:pPr marL="577850" lvl="1" indent="-342900">
              <a:buFont typeface="Frutiger 55 Roman" pitchFamily="34" charset="0"/>
              <a:buNone/>
            </a:pPr>
            <a:endParaRPr lang="en-US" altLang="en-US" smtClean="0"/>
          </a:p>
          <a:p>
            <a:pPr marL="577850" lvl="1" indent="-342900">
              <a:buFont typeface="Frutiger 55 Roman" pitchFamily="34" charset="0"/>
              <a:buNone/>
            </a:pPr>
            <a:endParaRPr lang="en-GB" altLang="en-US" smtClean="0"/>
          </a:p>
        </p:txBody>
      </p:sp>
    </p:spTree>
    <p:extLst>
      <p:ext uri="{BB962C8B-B14F-4D97-AF65-F5344CB8AC3E}">
        <p14:creationId xmlns:p14="http://schemas.microsoft.com/office/powerpoint/2010/main" xmlns="" val="7646904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noGrp="1"/>
          </p:cNvSpPr>
          <p:nvPr/>
        </p:nvSpPr>
        <p:spPr bwMode="auto">
          <a:xfrm>
            <a:off x="11172825" y="6564313"/>
            <a:ext cx="627063" cy="150812"/>
          </a:xfrm>
          <a:prstGeom prst="rect">
            <a:avLst/>
          </a:prstGeom>
          <a:noFill/>
          <a:extLst/>
        </p:spPr>
        <p:txBody>
          <a:bodyPr lIns="0" tIns="0" rIns="0" bIns="0" anchor="b"/>
          <a:lstStyle/>
          <a:p>
            <a:pPr algn="r" fontAlgn="auto">
              <a:spcBef>
                <a:spcPts val="0"/>
              </a:spcBef>
              <a:spcAft>
                <a:spcPts val="0"/>
              </a:spcAft>
              <a:defRPr/>
            </a:pPr>
            <a:fld id="{FA7B058E-78AE-456D-B538-2DAF60260996}" type="slidenum">
              <a:rPr lang="de-CH" altLang="en-US" sz="900">
                <a:latin typeface="+mj-lt"/>
                <a:cs typeface="+mn-cs"/>
              </a:rPr>
              <a:pPr algn="r" fontAlgn="auto">
                <a:spcBef>
                  <a:spcPts val="0"/>
                </a:spcBef>
                <a:spcAft>
                  <a:spcPts val="0"/>
                </a:spcAft>
                <a:defRPr/>
              </a:pPr>
              <a:t>14</a:t>
            </a:fld>
            <a:endParaRPr lang="de-CH" altLang="en-US" sz="900">
              <a:latin typeface="+mj-lt"/>
              <a:cs typeface="+mn-cs"/>
            </a:endParaRPr>
          </a:p>
        </p:txBody>
      </p:sp>
      <p:sp>
        <p:nvSpPr>
          <p:cNvPr id="118786" name="Rectangle 2"/>
          <p:cNvSpPr>
            <a:spLocks noGrp="1" noChangeArrowheads="1"/>
          </p:cNvSpPr>
          <p:nvPr>
            <p:ph type="title" idx="4294967295"/>
          </p:nvPr>
        </p:nvSpPr>
        <p:spPr bwMode="auto">
          <a:xfrm>
            <a:off x="609600" y="327025"/>
            <a:ext cx="9345613" cy="835025"/>
          </a:xfrm>
          <a:prstGeom prst="rect">
            <a:avLst/>
          </a:prstGeom>
          <a:solidFill>
            <a:srgbClr val="FFFFFF"/>
          </a:solidFill>
          <a:ln>
            <a:miter lim="800000"/>
            <a:headEnd/>
            <a:tailEnd/>
          </a:ln>
        </p:spPr>
        <p:txBody>
          <a:bodyPr lIns="0" tIns="0" rIns="0" bIns="0"/>
          <a:lstStyle/>
          <a:p>
            <a:r>
              <a:rPr lang="en-IE" altLang="en-US" smtClean="0"/>
              <a:t>Cause of Death 		</a:t>
            </a:r>
            <a:br>
              <a:rPr lang="en-IE" altLang="en-US" smtClean="0"/>
            </a:br>
            <a:r>
              <a:rPr lang="en-IE" altLang="en-US" smtClean="0">
                <a:solidFill>
                  <a:schemeClr val="bg2"/>
                </a:solidFill>
              </a:rPr>
              <a:t>2017 Paid Claims</a:t>
            </a:r>
            <a:endParaRPr lang="en-GB" altLang="en-US" smtClean="0">
              <a:solidFill>
                <a:schemeClr val="bg2"/>
              </a:solidFill>
            </a:endParaRPr>
          </a:p>
        </p:txBody>
      </p:sp>
      <p:graphicFrame>
        <p:nvGraphicFramePr>
          <p:cNvPr id="5" name="Table 4"/>
          <p:cNvGraphicFramePr>
            <a:graphicFrameLocks noGrp="1"/>
          </p:cNvGraphicFramePr>
          <p:nvPr/>
        </p:nvGraphicFramePr>
        <p:xfrm>
          <a:off x="609600" y="1517650"/>
          <a:ext cx="8129060" cy="2966720"/>
        </p:xfrm>
        <a:graphic>
          <a:graphicData uri="http://schemas.openxmlformats.org/drawingml/2006/table">
            <a:tbl>
              <a:tblPr firstRow="1" bandRow="1">
                <a:tableStyleId>{793D81CF-94F2-401A-BA57-92F5A7B2D0C5}</a:tableStyleId>
              </a:tblPr>
              <a:tblGrid>
                <a:gridCol w="4064530"/>
                <a:gridCol w="4064530"/>
              </a:tblGrid>
              <a:tr h="370840">
                <a:tc>
                  <a:txBody>
                    <a:bodyPr/>
                    <a:lstStyle/>
                    <a:p>
                      <a:endParaRPr lang="en-IE" dirty="0"/>
                    </a:p>
                  </a:txBody>
                  <a:tcPr/>
                </a:tc>
                <a:tc>
                  <a:txBody>
                    <a:bodyPr/>
                    <a:lstStyle/>
                    <a:p>
                      <a:endParaRPr lang="en-IE" dirty="0"/>
                    </a:p>
                  </a:txBody>
                  <a:tcPr/>
                </a:tc>
              </a:tr>
              <a:tr h="370840">
                <a:tc>
                  <a:txBody>
                    <a:bodyPr/>
                    <a:lstStyle/>
                    <a:p>
                      <a:r>
                        <a:rPr lang="en-IE" b="1" dirty="0" smtClean="0"/>
                        <a:t>Cancer</a:t>
                      </a:r>
                      <a:endParaRPr lang="en-IE" b="1" dirty="0"/>
                    </a:p>
                  </a:txBody>
                  <a:tcPr>
                    <a:solidFill>
                      <a:schemeClr val="bg1"/>
                    </a:solidFill>
                  </a:tcPr>
                </a:tc>
                <a:tc>
                  <a:txBody>
                    <a:bodyPr/>
                    <a:lstStyle/>
                    <a:p>
                      <a:pPr algn="ctr"/>
                      <a:r>
                        <a:rPr lang="en-IE" altLang="en-US" sz="1800" dirty="0" smtClean="0"/>
                        <a:t>203 (45%)</a:t>
                      </a:r>
                      <a:endParaRPr lang="en-IE" dirty="0"/>
                    </a:p>
                  </a:txBody>
                  <a:tcPr>
                    <a:solidFill>
                      <a:schemeClr val="bg1"/>
                    </a:solidFill>
                  </a:tcPr>
                </a:tc>
              </a:tr>
              <a:tr h="370840">
                <a:tc>
                  <a:txBody>
                    <a:bodyPr/>
                    <a:lstStyle/>
                    <a:p>
                      <a:r>
                        <a:rPr lang="en-IE" b="1" dirty="0" smtClean="0"/>
                        <a:t>Strokes</a:t>
                      </a:r>
                      <a:endParaRPr lang="en-IE" b="1" dirty="0"/>
                    </a:p>
                  </a:txBody>
                  <a:tcPr>
                    <a:solidFill>
                      <a:schemeClr val="bg1"/>
                    </a:solidFill>
                  </a:tcPr>
                </a:tc>
                <a:tc>
                  <a:txBody>
                    <a:bodyPr/>
                    <a:lstStyle/>
                    <a:p>
                      <a:pPr algn="ctr"/>
                      <a:r>
                        <a:rPr lang="en-IE" dirty="0" smtClean="0"/>
                        <a:t>23</a:t>
                      </a:r>
                      <a:endParaRPr lang="en-IE" dirty="0"/>
                    </a:p>
                  </a:txBody>
                  <a:tcPr>
                    <a:solidFill>
                      <a:schemeClr val="bg1"/>
                    </a:solidFill>
                  </a:tcPr>
                </a:tc>
              </a:tr>
              <a:tr h="370840">
                <a:tc>
                  <a:txBody>
                    <a:bodyPr/>
                    <a:lstStyle/>
                    <a:p>
                      <a:r>
                        <a:rPr lang="en-IE" b="1" dirty="0" smtClean="0"/>
                        <a:t>Heart Attacks</a:t>
                      </a:r>
                      <a:endParaRPr lang="en-IE" b="1" dirty="0"/>
                    </a:p>
                  </a:txBody>
                  <a:tcPr>
                    <a:solidFill>
                      <a:schemeClr val="bg1"/>
                    </a:solidFill>
                  </a:tcPr>
                </a:tc>
                <a:tc>
                  <a:txBody>
                    <a:bodyPr/>
                    <a:lstStyle/>
                    <a:p>
                      <a:pPr algn="ctr"/>
                      <a:r>
                        <a:rPr lang="en-IE" dirty="0" smtClean="0"/>
                        <a:t>21</a:t>
                      </a:r>
                      <a:endParaRPr lang="en-IE" dirty="0"/>
                    </a:p>
                  </a:txBody>
                  <a:tcPr>
                    <a:solidFill>
                      <a:schemeClr val="bg1"/>
                    </a:solidFill>
                  </a:tcPr>
                </a:tc>
              </a:tr>
              <a:tr h="370840">
                <a:tc>
                  <a:txBody>
                    <a:bodyPr/>
                    <a:lstStyle/>
                    <a:p>
                      <a:r>
                        <a:rPr lang="en-IE" b="1" dirty="0" smtClean="0"/>
                        <a:t>Other Heart</a:t>
                      </a:r>
                      <a:r>
                        <a:rPr lang="en-IE" b="1" baseline="0" dirty="0" smtClean="0"/>
                        <a:t> Conditions</a:t>
                      </a:r>
                      <a:endParaRPr lang="en-IE" b="1" dirty="0"/>
                    </a:p>
                  </a:txBody>
                  <a:tcPr>
                    <a:solidFill>
                      <a:schemeClr val="bg1"/>
                    </a:solidFill>
                  </a:tcPr>
                </a:tc>
                <a:tc>
                  <a:txBody>
                    <a:bodyPr/>
                    <a:lstStyle/>
                    <a:p>
                      <a:pPr algn="ctr"/>
                      <a:r>
                        <a:rPr lang="en-IE" dirty="0" smtClean="0"/>
                        <a:t>20</a:t>
                      </a:r>
                      <a:endParaRPr lang="en-IE" dirty="0"/>
                    </a:p>
                  </a:txBody>
                  <a:tcPr>
                    <a:solidFill>
                      <a:schemeClr val="bg1"/>
                    </a:solidFill>
                  </a:tcPr>
                </a:tc>
              </a:tr>
              <a:tr h="370840">
                <a:tc>
                  <a:txBody>
                    <a:bodyPr/>
                    <a:lstStyle/>
                    <a:p>
                      <a:r>
                        <a:rPr lang="en-IE" b="1" dirty="0" smtClean="0"/>
                        <a:t>Suicide</a:t>
                      </a:r>
                      <a:endParaRPr lang="en-IE" b="1" dirty="0"/>
                    </a:p>
                  </a:txBody>
                  <a:tcPr>
                    <a:solidFill>
                      <a:schemeClr val="bg1"/>
                    </a:solidFill>
                  </a:tcPr>
                </a:tc>
                <a:tc>
                  <a:txBody>
                    <a:bodyPr/>
                    <a:lstStyle/>
                    <a:p>
                      <a:pPr algn="ctr"/>
                      <a:r>
                        <a:rPr lang="en-IE" dirty="0" smtClean="0"/>
                        <a:t>18 (less than 4%)</a:t>
                      </a:r>
                      <a:endParaRPr lang="en-IE" dirty="0"/>
                    </a:p>
                  </a:txBody>
                  <a:tcPr>
                    <a:solidFill>
                      <a:schemeClr val="bg1"/>
                    </a:solidFill>
                  </a:tcPr>
                </a:tc>
              </a:tr>
              <a:tr h="370840">
                <a:tc>
                  <a:txBody>
                    <a:bodyPr/>
                    <a:lstStyle/>
                    <a:p>
                      <a:r>
                        <a:rPr lang="en-IE" b="1" dirty="0" smtClean="0"/>
                        <a:t>COPD</a:t>
                      </a:r>
                      <a:endParaRPr lang="en-IE" b="1" dirty="0"/>
                    </a:p>
                  </a:txBody>
                  <a:tcPr>
                    <a:solidFill>
                      <a:schemeClr val="bg1"/>
                    </a:solidFill>
                  </a:tcPr>
                </a:tc>
                <a:tc>
                  <a:txBody>
                    <a:bodyPr/>
                    <a:lstStyle/>
                    <a:p>
                      <a:pPr algn="ctr"/>
                      <a:r>
                        <a:rPr lang="en-IE" dirty="0" smtClean="0"/>
                        <a:t>10</a:t>
                      </a:r>
                      <a:endParaRPr lang="en-IE" dirty="0"/>
                    </a:p>
                  </a:txBody>
                  <a:tcPr>
                    <a:solidFill>
                      <a:schemeClr val="bg1"/>
                    </a:solidFill>
                  </a:tcPr>
                </a:tc>
              </a:tr>
              <a:tr h="370840">
                <a:tc>
                  <a:txBody>
                    <a:bodyPr/>
                    <a:lstStyle/>
                    <a:p>
                      <a:r>
                        <a:rPr lang="en-IE" b="1" dirty="0" smtClean="0"/>
                        <a:t>RTA</a:t>
                      </a:r>
                      <a:endParaRPr lang="en-IE" b="1" dirty="0"/>
                    </a:p>
                  </a:txBody>
                  <a:tcPr>
                    <a:solidFill>
                      <a:schemeClr val="bg1"/>
                    </a:solidFill>
                  </a:tcPr>
                </a:tc>
                <a:tc>
                  <a:txBody>
                    <a:bodyPr/>
                    <a:lstStyle/>
                    <a:p>
                      <a:pPr algn="ctr"/>
                      <a:r>
                        <a:rPr lang="en-IE" dirty="0" smtClean="0"/>
                        <a:t>8</a:t>
                      </a:r>
                      <a:endParaRPr lang="en-IE" dirty="0"/>
                    </a:p>
                  </a:txBody>
                  <a:tcPr>
                    <a:solidFill>
                      <a:schemeClr val="bg1"/>
                    </a:solidFill>
                  </a:tcPr>
                </a:tc>
              </a:tr>
            </a:tbl>
          </a:graphicData>
        </a:graphic>
      </p:graphicFrame>
      <p:graphicFrame>
        <p:nvGraphicFramePr>
          <p:cNvPr id="6" name="Table 5"/>
          <p:cNvGraphicFramePr>
            <a:graphicFrameLocks noGrp="1"/>
          </p:cNvGraphicFramePr>
          <p:nvPr/>
        </p:nvGraphicFramePr>
        <p:xfrm>
          <a:off x="609600" y="4484688"/>
          <a:ext cx="8129060" cy="741680"/>
        </p:xfrm>
        <a:graphic>
          <a:graphicData uri="http://schemas.openxmlformats.org/drawingml/2006/table">
            <a:tbl>
              <a:tblPr>
                <a:tableStyleId>{793D81CF-94F2-401A-BA57-92F5A7B2D0C5}</a:tableStyleId>
              </a:tblPr>
              <a:tblGrid>
                <a:gridCol w="4064530"/>
                <a:gridCol w="4064530"/>
              </a:tblGrid>
              <a:tr h="370840">
                <a:tc>
                  <a:txBody>
                    <a:bodyPr/>
                    <a:lstStyle/>
                    <a:p>
                      <a:r>
                        <a:rPr lang="en-IE" b="1" dirty="0" smtClean="0"/>
                        <a:t>Pneumonia</a:t>
                      </a:r>
                      <a:endParaRPr lang="en-IE" b="1" dirty="0"/>
                    </a:p>
                  </a:txBody>
                  <a:tcPr/>
                </a:tc>
                <a:tc>
                  <a:txBody>
                    <a:bodyPr/>
                    <a:lstStyle/>
                    <a:p>
                      <a:pPr algn="ctr"/>
                      <a:r>
                        <a:rPr lang="en-IE" dirty="0" smtClean="0"/>
                        <a:t>7</a:t>
                      </a:r>
                      <a:endParaRPr lang="en-IE" dirty="0"/>
                    </a:p>
                  </a:txBody>
                  <a:tcPr/>
                </a:tc>
              </a:tr>
              <a:tr h="370840">
                <a:tc>
                  <a:txBody>
                    <a:bodyPr/>
                    <a:lstStyle/>
                    <a:p>
                      <a:r>
                        <a:rPr lang="en-IE" b="1" dirty="0" smtClean="0"/>
                        <a:t>Kidney Failure</a:t>
                      </a:r>
                      <a:endParaRPr lang="en-IE" b="1" dirty="0"/>
                    </a:p>
                  </a:txBody>
                  <a:tcPr/>
                </a:tc>
                <a:tc>
                  <a:txBody>
                    <a:bodyPr/>
                    <a:lstStyle/>
                    <a:p>
                      <a:pPr algn="ctr"/>
                      <a:r>
                        <a:rPr lang="en-IE" dirty="0" smtClean="0"/>
                        <a:t>5</a:t>
                      </a:r>
                      <a:endParaRPr lang="en-IE" dirty="0"/>
                    </a:p>
                  </a:txBody>
                  <a:tcPr/>
                </a:tc>
              </a:tr>
            </a:tbl>
          </a:graphicData>
        </a:graphic>
      </p:graphicFrame>
      <p:graphicFrame>
        <p:nvGraphicFramePr>
          <p:cNvPr id="7" name="Table 6"/>
          <p:cNvGraphicFramePr>
            <a:graphicFrameLocks noGrp="1"/>
          </p:cNvGraphicFramePr>
          <p:nvPr/>
        </p:nvGraphicFramePr>
        <p:xfrm>
          <a:off x="609600" y="5226050"/>
          <a:ext cx="8129060" cy="370840"/>
        </p:xfrm>
        <a:graphic>
          <a:graphicData uri="http://schemas.openxmlformats.org/drawingml/2006/table">
            <a:tbl>
              <a:tblPr bandRow="1">
                <a:tableStyleId>{793D81CF-94F2-401A-BA57-92F5A7B2D0C5}</a:tableStyleId>
              </a:tblPr>
              <a:tblGrid>
                <a:gridCol w="4064530"/>
                <a:gridCol w="4064530"/>
              </a:tblGrid>
              <a:tr h="370840">
                <a:tc>
                  <a:txBody>
                    <a:bodyPr/>
                    <a:lstStyle/>
                    <a:p>
                      <a:r>
                        <a:rPr lang="en-IE" b="1" dirty="0" err="1" smtClean="0"/>
                        <a:t>Alzheimers</a:t>
                      </a:r>
                      <a:endParaRPr lang="en-IE" b="1" dirty="0"/>
                    </a:p>
                  </a:txBody>
                  <a:tcPr>
                    <a:solidFill>
                      <a:schemeClr val="bg1"/>
                    </a:solidFill>
                  </a:tcPr>
                </a:tc>
                <a:tc>
                  <a:txBody>
                    <a:bodyPr/>
                    <a:lstStyle/>
                    <a:p>
                      <a:pPr algn="ctr"/>
                      <a:r>
                        <a:rPr lang="en-IE" dirty="0" smtClean="0"/>
                        <a:t>5</a:t>
                      </a:r>
                      <a:endParaRPr lang="en-IE" dirty="0"/>
                    </a:p>
                  </a:txBody>
                  <a:tcPr>
                    <a:solidFill>
                      <a:schemeClr val="bg1"/>
                    </a:solidFill>
                  </a:tcPr>
                </a:tc>
              </a:tr>
            </a:tbl>
          </a:graphicData>
        </a:graphic>
      </p:graphicFrame>
    </p:spTree>
    <p:extLst>
      <p:ext uri="{BB962C8B-B14F-4D97-AF65-F5344CB8AC3E}">
        <p14:creationId xmlns:p14="http://schemas.microsoft.com/office/powerpoint/2010/main" xmlns="" val="36698902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3"/>
          <p:cNvSpPr>
            <a:spLocks noGrp="1" noChangeArrowheads="1"/>
          </p:cNvSpPr>
          <p:nvPr>
            <p:ph type="body" idx="4294967295"/>
          </p:nvPr>
        </p:nvSpPr>
        <p:spPr bwMode="auto">
          <a:xfrm>
            <a:off x="423863" y="1222375"/>
            <a:ext cx="10974387" cy="4525963"/>
          </a:xfrm>
          <a:prstGeom prst="rect">
            <a:avLst/>
          </a:prstGeom>
          <a:solidFill>
            <a:srgbClr val="FFFFFF"/>
          </a:solidFill>
          <a:ln>
            <a:miter lim="800000"/>
            <a:headEnd/>
            <a:tailEnd/>
          </a:ln>
        </p:spPr>
        <p:txBody>
          <a:bodyPr/>
          <a:lstStyle/>
          <a:p>
            <a:pPr marL="266700" lvl="1" indent="0">
              <a:buFont typeface="Frutiger 55 Roman" pitchFamily="34" charset="0"/>
              <a:buNone/>
            </a:pPr>
            <a:r>
              <a:rPr lang="en-IE" sz="2400" smtClean="0"/>
              <a:t>18 suicides paid in 2017</a:t>
            </a:r>
          </a:p>
          <a:p>
            <a:pPr marL="266700" lvl="1" indent="0">
              <a:buFont typeface="Frutiger 55 Roman" pitchFamily="34" charset="0"/>
              <a:buNone/>
            </a:pPr>
            <a:r>
              <a:rPr lang="en-IE" sz="2400" smtClean="0"/>
              <a:t>2 of these were paid as children’s benefits (16 &amp; 17 year olds)</a:t>
            </a:r>
          </a:p>
          <a:p>
            <a:pPr marL="266700" lvl="1" indent="0">
              <a:buFont typeface="Frutiger 55 Roman" pitchFamily="34" charset="0"/>
              <a:buNone/>
            </a:pPr>
            <a:r>
              <a:rPr lang="en-IE" sz="2400" smtClean="0"/>
              <a:t>Of the other 16 cases – 15 were male and 1 female.</a:t>
            </a:r>
          </a:p>
          <a:p>
            <a:pPr marL="266700" lvl="1" indent="0">
              <a:buFont typeface="Frutiger 55 Roman" pitchFamily="34" charset="0"/>
              <a:buNone/>
            </a:pPr>
            <a:endParaRPr lang="en-IE" sz="2400" smtClean="0"/>
          </a:p>
          <a:p>
            <a:pPr marL="266700" lvl="1" indent="0">
              <a:buFont typeface="Frutiger 55 Roman" pitchFamily="34" charset="0"/>
              <a:buNone/>
            </a:pPr>
            <a:r>
              <a:rPr lang="en-IE" sz="2400" smtClean="0"/>
              <a:t>Age profile:</a:t>
            </a:r>
          </a:p>
          <a:p>
            <a:pPr lvl="2"/>
            <a:r>
              <a:rPr lang="en-IE" sz="2400" smtClean="0"/>
              <a:t>6 were 30-40</a:t>
            </a:r>
          </a:p>
          <a:p>
            <a:pPr lvl="2"/>
            <a:r>
              <a:rPr lang="en-IE" sz="2400" smtClean="0"/>
              <a:t>5 were 40-50</a:t>
            </a:r>
          </a:p>
          <a:p>
            <a:pPr lvl="2"/>
            <a:r>
              <a:rPr lang="en-IE" sz="2400" smtClean="0"/>
              <a:t>5 were 50+</a:t>
            </a:r>
            <a:endParaRPr lang="en-GB" sz="2400" smtClean="0"/>
          </a:p>
        </p:txBody>
      </p:sp>
      <p:sp>
        <p:nvSpPr>
          <p:cNvPr id="3" name="Rectangle 2"/>
          <p:cNvSpPr txBox="1">
            <a:spLocks noChangeArrowheads="1"/>
          </p:cNvSpPr>
          <p:nvPr/>
        </p:nvSpPr>
        <p:spPr bwMode="auto">
          <a:xfrm>
            <a:off x="546100" y="300038"/>
            <a:ext cx="9436100" cy="969962"/>
          </a:xfrm>
          <a:prstGeom prst="rect">
            <a:avLst/>
          </a:prstGeom>
          <a:solidFill>
            <a:srgbClr val="FFFFFF"/>
          </a:solidFill>
          <a:ln>
            <a:noFill/>
            <a:miter lim="800000"/>
            <a:headEnd/>
            <a:tailEnd/>
          </a:ln>
        </p:spPr>
        <p:txBody>
          <a:bodyPr/>
          <a:lstStyle>
            <a:lvl1pPr algn="l" rtl="0" eaLnBrk="1" fontAlgn="base" hangingPunct="1">
              <a:lnSpc>
                <a:spcPct val="90000"/>
              </a:lnSpc>
              <a:spcBef>
                <a:spcPct val="0"/>
              </a:spcBef>
              <a:spcAft>
                <a:spcPct val="0"/>
              </a:spcAft>
              <a:defRPr sz="2800" b="1">
                <a:solidFill>
                  <a:srgbClr val="000066"/>
                </a:solidFill>
                <a:latin typeface="+mj-lt"/>
                <a:ea typeface="+mj-ea"/>
                <a:cs typeface="+mj-cs"/>
              </a:defRPr>
            </a:lvl1pPr>
            <a:lvl2pPr algn="l" rtl="0" eaLnBrk="1" fontAlgn="base" hangingPunct="1">
              <a:lnSpc>
                <a:spcPct val="90000"/>
              </a:lnSpc>
              <a:spcBef>
                <a:spcPct val="0"/>
              </a:spcBef>
              <a:spcAft>
                <a:spcPct val="0"/>
              </a:spcAft>
              <a:defRPr sz="2800" b="1">
                <a:solidFill>
                  <a:srgbClr val="000066"/>
                </a:solidFill>
                <a:latin typeface="Frutiger 45 Light" pitchFamily="34" charset="0"/>
              </a:defRPr>
            </a:lvl2pPr>
            <a:lvl3pPr algn="l" rtl="0" eaLnBrk="1" fontAlgn="base" hangingPunct="1">
              <a:lnSpc>
                <a:spcPct val="90000"/>
              </a:lnSpc>
              <a:spcBef>
                <a:spcPct val="0"/>
              </a:spcBef>
              <a:spcAft>
                <a:spcPct val="0"/>
              </a:spcAft>
              <a:defRPr sz="2800" b="1">
                <a:solidFill>
                  <a:srgbClr val="000066"/>
                </a:solidFill>
                <a:latin typeface="Frutiger 45 Light" pitchFamily="34" charset="0"/>
              </a:defRPr>
            </a:lvl3pPr>
            <a:lvl4pPr algn="l" rtl="0" eaLnBrk="1" fontAlgn="base" hangingPunct="1">
              <a:lnSpc>
                <a:spcPct val="90000"/>
              </a:lnSpc>
              <a:spcBef>
                <a:spcPct val="0"/>
              </a:spcBef>
              <a:spcAft>
                <a:spcPct val="0"/>
              </a:spcAft>
              <a:defRPr sz="2800" b="1">
                <a:solidFill>
                  <a:srgbClr val="000066"/>
                </a:solidFill>
                <a:latin typeface="Frutiger 45 Light" pitchFamily="34" charset="0"/>
              </a:defRPr>
            </a:lvl4pPr>
            <a:lvl5pPr algn="l" rtl="0" eaLnBrk="1" fontAlgn="base" hangingPunct="1">
              <a:lnSpc>
                <a:spcPct val="90000"/>
              </a:lnSpc>
              <a:spcBef>
                <a:spcPct val="0"/>
              </a:spcBef>
              <a:spcAft>
                <a:spcPct val="0"/>
              </a:spcAft>
              <a:defRPr sz="2800" b="1">
                <a:solidFill>
                  <a:srgbClr val="000066"/>
                </a:solidFill>
                <a:latin typeface="Frutiger 45 Light" pitchFamily="34" charset="0"/>
              </a:defRPr>
            </a:lvl5pPr>
            <a:lvl6pPr marL="457200" algn="l" rtl="0" eaLnBrk="1" fontAlgn="base" hangingPunct="1">
              <a:lnSpc>
                <a:spcPct val="90000"/>
              </a:lnSpc>
              <a:spcBef>
                <a:spcPct val="0"/>
              </a:spcBef>
              <a:spcAft>
                <a:spcPct val="0"/>
              </a:spcAft>
              <a:defRPr sz="2800" b="1">
                <a:solidFill>
                  <a:srgbClr val="000066"/>
                </a:solidFill>
                <a:latin typeface="Frutiger 45 Light" pitchFamily="34" charset="0"/>
              </a:defRPr>
            </a:lvl6pPr>
            <a:lvl7pPr marL="914400" algn="l" rtl="0" eaLnBrk="1" fontAlgn="base" hangingPunct="1">
              <a:lnSpc>
                <a:spcPct val="90000"/>
              </a:lnSpc>
              <a:spcBef>
                <a:spcPct val="0"/>
              </a:spcBef>
              <a:spcAft>
                <a:spcPct val="0"/>
              </a:spcAft>
              <a:defRPr sz="2800" b="1">
                <a:solidFill>
                  <a:srgbClr val="000066"/>
                </a:solidFill>
                <a:latin typeface="Frutiger 45 Light" pitchFamily="34" charset="0"/>
              </a:defRPr>
            </a:lvl7pPr>
            <a:lvl8pPr marL="1371600" algn="l" rtl="0" eaLnBrk="1" fontAlgn="base" hangingPunct="1">
              <a:lnSpc>
                <a:spcPct val="90000"/>
              </a:lnSpc>
              <a:spcBef>
                <a:spcPct val="0"/>
              </a:spcBef>
              <a:spcAft>
                <a:spcPct val="0"/>
              </a:spcAft>
              <a:defRPr sz="2800" b="1">
                <a:solidFill>
                  <a:srgbClr val="000066"/>
                </a:solidFill>
                <a:latin typeface="Frutiger 45 Light" pitchFamily="34" charset="0"/>
              </a:defRPr>
            </a:lvl8pPr>
            <a:lvl9pPr marL="1828800" algn="l" rtl="0" eaLnBrk="1" fontAlgn="base" hangingPunct="1">
              <a:lnSpc>
                <a:spcPct val="90000"/>
              </a:lnSpc>
              <a:spcBef>
                <a:spcPct val="0"/>
              </a:spcBef>
              <a:spcAft>
                <a:spcPct val="0"/>
              </a:spcAft>
              <a:defRPr sz="2800" b="1">
                <a:solidFill>
                  <a:srgbClr val="000066"/>
                </a:solidFill>
                <a:latin typeface="Frutiger 45 Light" pitchFamily="34" charset="0"/>
              </a:defRPr>
            </a:lvl9pPr>
          </a:lstStyle>
          <a:p>
            <a:pPr>
              <a:defRPr/>
            </a:pPr>
            <a:r>
              <a:rPr lang="en-IE" kern="0" dirty="0" smtClean="0"/>
              <a:t>Suicides</a:t>
            </a:r>
            <a:endParaRPr lang="en-GB" kern="0" dirty="0" smtClean="0"/>
          </a:p>
        </p:txBody>
      </p:sp>
    </p:spTree>
    <p:extLst>
      <p:ext uri="{BB962C8B-B14F-4D97-AF65-F5344CB8AC3E}">
        <p14:creationId xmlns:p14="http://schemas.microsoft.com/office/powerpoint/2010/main" xmlns="" val="30565292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2"/>
          <p:cNvSpPr>
            <a:spLocks noGrp="1" noChangeArrowheads="1"/>
          </p:cNvSpPr>
          <p:nvPr>
            <p:ph type="title" idx="4294967295"/>
          </p:nvPr>
        </p:nvSpPr>
        <p:spPr bwMode="auto">
          <a:xfrm>
            <a:off x="660400" y="330200"/>
            <a:ext cx="9436100" cy="969963"/>
          </a:xfrm>
          <a:prstGeom prst="rect">
            <a:avLst/>
          </a:prstGeom>
          <a:solidFill>
            <a:srgbClr val="FFFFFF"/>
          </a:solidFill>
          <a:ln>
            <a:miter lim="800000"/>
            <a:headEnd/>
            <a:tailEnd/>
          </a:ln>
        </p:spPr>
        <p:txBody>
          <a:bodyPr/>
          <a:lstStyle/>
          <a:p>
            <a:r>
              <a:rPr lang="en-IE" smtClean="0"/>
              <a:t>Cancer Death Claims</a:t>
            </a:r>
            <a:endParaRPr lang="en-GB" smtClean="0"/>
          </a:p>
        </p:txBody>
      </p:sp>
      <p:sp>
        <p:nvSpPr>
          <p:cNvPr id="83971" name="Rectangle 3"/>
          <p:cNvSpPr>
            <a:spLocks noGrp="1" noChangeArrowheads="1"/>
          </p:cNvSpPr>
          <p:nvPr>
            <p:ph type="body" idx="4294967295"/>
          </p:nvPr>
        </p:nvSpPr>
        <p:spPr bwMode="auto">
          <a:xfrm>
            <a:off x="609600" y="1600200"/>
            <a:ext cx="10974388" cy="4525963"/>
          </a:xfrm>
          <a:prstGeom prst="rect">
            <a:avLst/>
          </a:prstGeom>
          <a:solidFill>
            <a:srgbClr val="FFFFFF"/>
          </a:solidFill>
          <a:ln>
            <a:miter lim="800000"/>
            <a:headEnd/>
            <a:tailEnd/>
          </a:ln>
        </p:spPr>
        <p:txBody>
          <a:bodyPr/>
          <a:lstStyle/>
          <a:p>
            <a:pPr>
              <a:spcBef>
                <a:spcPts val="0"/>
              </a:spcBef>
              <a:defRPr/>
            </a:pPr>
            <a:r>
              <a:rPr lang="en-IE" dirty="0" smtClean="0"/>
              <a:t>Of the 203 Cancer Deaths 42 were Lung Cancer.</a:t>
            </a:r>
          </a:p>
          <a:p>
            <a:pPr>
              <a:spcBef>
                <a:spcPts val="0"/>
              </a:spcBef>
              <a:defRPr/>
            </a:pPr>
            <a:endParaRPr lang="en-IE" dirty="0" smtClean="0"/>
          </a:p>
          <a:p>
            <a:pPr>
              <a:spcBef>
                <a:spcPts val="0"/>
              </a:spcBef>
              <a:defRPr/>
            </a:pPr>
            <a:r>
              <a:rPr lang="en-IE" dirty="0" smtClean="0"/>
              <a:t>Vast majority of Lung Cancers are caused by cigarette smoking.</a:t>
            </a:r>
          </a:p>
          <a:p>
            <a:pPr>
              <a:spcBef>
                <a:spcPts val="0"/>
              </a:spcBef>
              <a:defRPr/>
            </a:pPr>
            <a:endParaRPr lang="en-IE" dirty="0" smtClean="0"/>
          </a:p>
          <a:p>
            <a:pPr>
              <a:spcBef>
                <a:spcPts val="0"/>
              </a:spcBef>
              <a:defRPr/>
            </a:pPr>
            <a:r>
              <a:rPr lang="en-IE" dirty="0" smtClean="0"/>
              <a:t>Majority of these 42 clients were smokers up to death or had been smokers in the past and had given up. </a:t>
            </a:r>
          </a:p>
          <a:p>
            <a:pPr>
              <a:spcBef>
                <a:spcPts val="0"/>
              </a:spcBef>
              <a:defRPr/>
            </a:pPr>
            <a:endParaRPr lang="en-IE" dirty="0" smtClean="0"/>
          </a:p>
          <a:p>
            <a:pPr>
              <a:spcBef>
                <a:spcPts val="0"/>
              </a:spcBef>
              <a:defRPr/>
            </a:pPr>
            <a:r>
              <a:rPr lang="en-IE" dirty="0" smtClean="0"/>
              <a:t>Review of the 20 newest policies. </a:t>
            </a:r>
          </a:p>
          <a:p>
            <a:pPr>
              <a:spcBef>
                <a:spcPts val="0"/>
              </a:spcBef>
              <a:defRPr/>
            </a:pPr>
            <a:endParaRPr lang="en-IE" dirty="0" smtClean="0"/>
          </a:p>
          <a:p>
            <a:pPr lvl="2">
              <a:spcBef>
                <a:spcPts val="0"/>
              </a:spcBef>
              <a:defRPr/>
            </a:pPr>
            <a:r>
              <a:rPr lang="en-IE" dirty="0" smtClean="0">
                <a:latin typeface="+mn-lt"/>
              </a:rPr>
              <a:t>13 declared themselves as smokers on the proposal</a:t>
            </a:r>
          </a:p>
          <a:p>
            <a:pPr lvl="2">
              <a:spcBef>
                <a:spcPts val="0"/>
              </a:spcBef>
              <a:defRPr/>
            </a:pPr>
            <a:r>
              <a:rPr lang="en-IE" dirty="0" smtClean="0">
                <a:latin typeface="+mn-lt"/>
              </a:rPr>
              <a:t> the other 7 were non-smokers on the proposal form but on investigation we discovered that 6 of the 7 were ex-smokers.</a:t>
            </a:r>
            <a:endParaRPr lang="en-GB" dirty="0" smtClean="0">
              <a:latin typeface="+mn-lt"/>
            </a:endParaRPr>
          </a:p>
        </p:txBody>
      </p:sp>
    </p:spTree>
    <p:extLst>
      <p:ext uri="{BB962C8B-B14F-4D97-AF65-F5344CB8AC3E}">
        <p14:creationId xmlns:p14="http://schemas.microsoft.com/office/powerpoint/2010/main" xmlns="" val="14960789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2"/>
          <p:cNvSpPr>
            <a:spLocks noGrp="1" noChangeArrowheads="1"/>
          </p:cNvSpPr>
          <p:nvPr>
            <p:ph type="title" idx="4294967295"/>
          </p:nvPr>
        </p:nvSpPr>
        <p:spPr bwMode="auto">
          <a:xfrm>
            <a:off x="781050" y="393700"/>
            <a:ext cx="9583738" cy="984250"/>
          </a:xfrm>
          <a:prstGeom prst="rect">
            <a:avLst/>
          </a:prstGeom>
          <a:solidFill>
            <a:srgbClr val="FFFFFF"/>
          </a:solidFill>
          <a:ln>
            <a:miter lim="800000"/>
            <a:headEnd/>
            <a:tailEnd/>
          </a:ln>
        </p:spPr>
        <p:txBody>
          <a:bodyPr/>
          <a:lstStyle/>
          <a:p>
            <a:r>
              <a:rPr lang="en-IE" smtClean="0"/>
              <a:t>Customer Survey</a:t>
            </a:r>
            <a:br>
              <a:rPr lang="en-IE" smtClean="0"/>
            </a:br>
            <a:r>
              <a:rPr lang="en-IE" smtClean="0">
                <a:solidFill>
                  <a:schemeClr val="bg2"/>
                </a:solidFill>
              </a:rPr>
              <a:t>A client non-discloses smoking and dies a year later</a:t>
            </a:r>
            <a:endParaRPr lang="en-GB" smtClean="0"/>
          </a:p>
        </p:txBody>
      </p:sp>
      <p:sp>
        <p:nvSpPr>
          <p:cNvPr id="121858" name="Rectangle 3"/>
          <p:cNvSpPr>
            <a:spLocks noGrp="1" noChangeArrowheads="1"/>
          </p:cNvSpPr>
          <p:nvPr>
            <p:ph type="body" idx="4294967295"/>
          </p:nvPr>
        </p:nvSpPr>
        <p:spPr bwMode="auto">
          <a:xfrm>
            <a:off x="704850" y="1771650"/>
            <a:ext cx="10879138" cy="4354513"/>
          </a:xfrm>
          <a:prstGeom prst="rect">
            <a:avLst/>
          </a:prstGeom>
          <a:solidFill>
            <a:srgbClr val="FFFFFF"/>
          </a:solidFill>
          <a:ln>
            <a:miter lim="800000"/>
            <a:headEnd/>
            <a:tailEnd/>
          </a:ln>
        </p:spPr>
        <p:txBody>
          <a:bodyPr/>
          <a:lstStyle/>
          <a:p>
            <a:pPr>
              <a:buFont typeface="Symbol" pitchFamily="18" charset="2"/>
              <a:buNone/>
            </a:pPr>
            <a:r>
              <a:rPr lang="en-IE" smtClean="0"/>
              <a:t>				</a:t>
            </a:r>
            <a:r>
              <a:rPr lang="en-IE" b="1" smtClean="0"/>
              <a:t>Pay Nothing	Pay Partial	Pay Full</a:t>
            </a:r>
          </a:p>
          <a:p>
            <a:pPr>
              <a:buFont typeface="Symbol" pitchFamily="18" charset="2"/>
              <a:buNone/>
            </a:pPr>
            <a:endParaRPr lang="en-IE" smtClean="0"/>
          </a:p>
          <a:p>
            <a:pPr>
              <a:buFont typeface="Symbol" pitchFamily="18" charset="2"/>
              <a:buNone/>
            </a:pPr>
            <a:r>
              <a:rPr lang="en-IE" smtClean="0"/>
              <a:t>Car Crash		  7%		10%		83%		</a:t>
            </a:r>
          </a:p>
          <a:p>
            <a:pPr>
              <a:buFont typeface="Symbol" pitchFamily="18" charset="2"/>
              <a:buNone/>
            </a:pPr>
            <a:endParaRPr lang="en-IE" smtClean="0"/>
          </a:p>
          <a:p>
            <a:pPr>
              <a:buFont typeface="Symbol" pitchFamily="18" charset="2"/>
              <a:buNone/>
            </a:pPr>
            <a:r>
              <a:rPr lang="en-IE" smtClean="0"/>
              <a:t>Skin Cancer		11%		22%		67%</a:t>
            </a:r>
          </a:p>
          <a:p>
            <a:pPr>
              <a:buFont typeface="Symbol" pitchFamily="18" charset="2"/>
              <a:buNone/>
            </a:pPr>
            <a:endParaRPr lang="en-IE" smtClean="0"/>
          </a:p>
          <a:p>
            <a:pPr>
              <a:buFont typeface="Symbol" pitchFamily="18" charset="2"/>
              <a:buNone/>
            </a:pPr>
            <a:r>
              <a:rPr lang="en-IE" smtClean="0"/>
              <a:t>Heart Attack		14%		26%		60%	</a:t>
            </a:r>
          </a:p>
          <a:p>
            <a:pPr>
              <a:buFont typeface="Symbol" pitchFamily="18" charset="2"/>
              <a:buNone/>
            </a:pPr>
            <a:endParaRPr lang="en-IE" smtClean="0"/>
          </a:p>
          <a:p>
            <a:pPr>
              <a:buFont typeface="Symbol" pitchFamily="18" charset="2"/>
              <a:buNone/>
            </a:pPr>
            <a:r>
              <a:rPr lang="en-IE" smtClean="0"/>
              <a:t>Lung Cancer		51%		36%		13%</a:t>
            </a:r>
            <a:endParaRPr lang="en-GB" smtClean="0"/>
          </a:p>
        </p:txBody>
      </p:sp>
    </p:spTree>
    <p:extLst>
      <p:ext uri="{BB962C8B-B14F-4D97-AF65-F5344CB8AC3E}">
        <p14:creationId xmlns:p14="http://schemas.microsoft.com/office/powerpoint/2010/main" xmlns="" val="4330343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3"/>
          <p:cNvSpPr>
            <a:spLocks noGrp="1" noChangeArrowheads="1"/>
          </p:cNvSpPr>
          <p:nvPr>
            <p:ph type="body" idx="4294967295"/>
          </p:nvPr>
        </p:nvSpPr>
        <p:spPr bwMode="auto">
          <a:xfrm>
            <a:off x="609600" y="1047750"/>
            <a:ext cx="10974388" cy="4525963"/>
          </a:xfrm>
          <a:prstGeom prst="rect">
            <a:avLst/>
          </a:prstGeom>
          <a:solidFill>
            <a:srgbClr val="FFFFFF"/>
          </a:solidFill>
          <a:ln>
            <a:miter lim="800000"/>
            <a:headEnd/>
            <a:tailEnd/>
          </a:ln>
        </p:spPr>
        <p:txBody>
          <a:bodyPr/>
          <a:lstStyle/>
          <a:p>
            <a:pPr>
              <a:buFont typeface="Symbol" pitchFamily="18" charset="2"/>
              <a:buNone/>
            </a:pPr>
            <a:r>
              <a:rPr lang="en-IE" sz="2800" i="1" smtClean="0"/>
              <a:t>However ………</a:t>
            </a:r>
            <a:endParaRPr lang="en-GB" sz="2800" i="1" smtClean="0"/>
          </a:p>
          <a:p>
            <a:pPr>
              <a:buFont typeface="Symbol" pitchFamily="18" charset="2"/>
              <a:buNone/>
            </a:pPr>
            <a:endParaRPr lang="en-GB" sz="2800" i="1" smtClean="0"/>
          </a:p>
          <a:p>
            <a:pPr>
              <a:buFont typeface="Symbol" pitchFamily="18" charset="2"/>
              <a:buNone/>
            </a:pPr>
            <a:endParaRPr lang="en-GB" sz="2800" i="1" smtClean="0"/>
          </a:p>
          <a:p>
            <a:pPr>
              <a:buFont typeface="Symbol" pitchFamily="18" charset="2"/>
              <a:buNone/>
            </a:pPr>
            <a:r>
              <a:rPr lang="en-GB" sz="2800" i="1" smtClean="0"/>
              <a:t>“Would you be prepared to pay more for your own life insurance to cover the cost of some claims being paid out on people who did not provide important facts when their policy was taken out?”.</a:t>
            </a:r>
          </a:p>
          <a:p>
            <a:endParaRPr lang="en-GB" sz="2800" smtClean="0"/>
          </a:p>
          <a:p>
            <a:pPr>
              <a:buFont typeface="Symbol" pitchFamily="18" charset="2"/>
              <a:buNone/>
            </a:pPr>
            <a:r>
              <a:rPr lang="en-GB" sz="2800" b="1" smtClean="0"/>
              <a:t>				76% said No</a:t>
            </a:r>
          </a:p>
          <a:p>
            <a:endParaRPr lang="en-GB" smtClean="0"/>
          </a:p>
        </p:txBody>
      </p:sp>
    </p:spTree>
    <p:extLst>
      <p:ext uri="{BB962C8B-B14F-4D97-AF65-F5344CB8AC3E}">
        <p14:creationId xmlns:p14="http://schemas.microsoft.com/office/powerpoint/2010/main" xmlns="" val="37785689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2"/>
          <p:cNvSpPr>
            <a:spLocks noGrp="1" noChangeArrowheads="1"/>
          </p:cNvSpPr>
          <p:nvPr>
            <p:ph type="title" idx="4294967295"/>
          </p:nvPr>
        </p:nvSpPr>
        <p:spPr bwMode="auto">
          <a:xfrm>
            <a:off x="568325" y="436563"/>
            <a:ext cx="9345613" cy="1063625"/>
          </a:xfrm>
          <a:prstGeom prst="rect">
            <a:avLst/>
          </a:prstGeom>
          <a:solidFill>
            <a:srgbClr val="FFFFFF"/>
          </a:solidFill>
          <a:ln>
            <a:miter lim="800000"/>
            <a:headEnd/>
            <a:tailEnd/>
          </a:ln>
        </p:spPr>
        <p:txBody>
          <a:bodyPr/>
          <a:lstStyle/>
          <a:p>
            <a:r>
              <a:rPr lang="en-IE" smtClean="0"/>
              <a:t>Other Causes of Death on 2017 Paid Claims</a:t>
            </a:r>
            <a:endParaRPr lang="en-GB" smtClean="0"/>
          </a:p>
        </p:txBody>
      </p:sp>
      <p:sp>
        <p:nvSpPr>
          <p:cNvPr id="123906" name="Rectangle 3"/>
          <p:cNvSpPr>
            <a:spLocks noGrp="1" noChangeArrowheads="1"/>
          </p:cNvSpPr>
          <p:nvPr>
            <p:ph type="body" idx="4294967295"/>
          </p:nvPr>
        </p:nvSpPr>
        <p:spPr bwMode="auto">
          <a:xfrm>
            <a:off x="609600" y="1600200"/>
            <a:ext cx="10974388" cy="4525963"/>
          </a:xfrm>
          <a:prstGeom prst="rect">
            <a:avLst/>
          </a:prstGeom>
          <a:solidFill>
            <a:srgbClr val="FFFFFF"/>
          </a:solidFill>
          <a:ln>
            <a:miter lim="800000"/>
            <a:headEnd/>
            <a:tailEnd/>
          </a:ln>
        </p:spPr>
        <p:txBody>
          <a:bodyPr/>
          <a:lstStyle/>
          <a:p>
            <a:r>
              <a:rPr lang="en-IE" sz="2400" smtClean="0"/>
              <a:t>Multiple gunshot wounds</a:t>
            </a:r>
          </a:p>
          <a:p>
            <a:endParaRPr lang="en-IE" sz="2400" smtClean="0"/>
          </a:p>
          <a:p>
            <a:r>
              <a:rPr lang="en-IE" sz="2400" smtClean="0"/>
              <a:t>Strangulation</a:t>
            </a:r>
          </a:p>
          <a:p>
            <a:endParaRPr lang="en-IE" sz="2400" smtClean="0"/>
          </a:p>
          <a:p>
            <a:r>
              <a:rPr lang="en-IE" sz="2400" smtClean="0"/>
              <a:t>Drowning</a:t>
            </a:r>
          </a:p>
          <a:p>
            <a:pPr>
              <a:buFont typeface="Symbol" pitchFamily="18" charset="2"/>
              <a:buNone/>
            </a:pPr>
            <a:endParaRPr lang="en-IE" sz="2400" smtClean="0"/>
          </a:p>
          <a:p>
            <a:r>
              <a:rPr lang="en-IE" sz="2400" smtClean="0"/>
              <a:t>CJD</a:t>
            </a:r>
          </a:p>
          <a:p>
            <a:endParaRPr lang="en-IE" sz="2400" smtClean="0"/>
          </a:p>
          <a:p>
            <a:r>
              <a:rPr lang="en-IE" sz="2400" smtClean="0"/>
              <a:t>Heart Failure – Influenza</a:t>
            </a:r>
          </a:p>
          <a:p>
            <a:endParaRPr lang="en-IE" sz="2400" smtClean="0"/>
          </a:p>
          <a:p>
            <a:r>
              <a:rPr lang="en-IE" sz="2400" smtClean="0"/>
              <a:t>Methadone Toxicity</a:t>
            </a:r>
          </a:p>
          <a:p>
            <a:pPr>
              <a:buFont typeface="Symbol" pitchFamily="18" charset="2"/>
              <a:buNone/>
            </a:pPr>
            <a:r>
              <a:rPr lang="en-IE" smtClean="0"/>
              <a:t> </a:t>
            </a:r>
            <a:endParaRPr lang="en-GB" smtClean="0"/>
          </a:p>
          <a:p>
            <a:endParaRPr lang="en-GB" smtClean="0"/>
          </a:p>
        </p:txBody>
      </p:sp>
    </p:spTree>
    <p:extLst>
      <p:ext uri="{BB962C8B-B14F-4D97-AF65-F5344CB8AC3E}">
        <p14:creationId xmlns:p14="http://schemas.microsoft.com/office/powerpoint/2010/main" xmlns="" val="40088025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0946" name="Rectangle 2"/>
          <p:cNvSpPr>
            <a:spLocks noGrp="1" noChangeArrowheads="1"/>
          </p:cNvSpPr>
          <p:nvPr>
            <p:ph type="title"/>
          </p:nvPr>
        </p:nvSpPr>
        <p:spPr/>
        <p:txBody>
          <a:bodyPr rtlCol="0">
            <a:normAutofit/>
          </a:bodyPr>
          <a:lstStyle/>
          <a:p>
            <a:pPr algn="ctr" fontAlgn="auto">
              <a:spcAft>
                <a:spcPts val="0"/>
              </a:spcAft>
              <a:defRPr/>
            </a:pPr>
            <a:r>
              <a:rPr lang="en-IE" sz="3600" b="1" u="sng" dirty="0" smtClean="0">
                <a:latin typeface="+mn-lt"/>
              </a:rPr>
              <a:t>Who We </a:t>
            </a:r>
            <a:r>
              <a:rPr lang="en-IE" sz="3600" b="1" u="sng" dirty="0">
                <a:latin typeface="+mn-lt"/>
              </a:rPr>
              <a:t>A</a:t>
            </a:r>
            <a:r>
              <a:rPr lang="en-IE" sz="3600" b="1" u="sng" dirty="0" smtClean="0">
                <a:latin typeface="+mn-lt"/>
              </a:rPr>
              <a:t>re</a:t>
            </a:r>
            <a:endParaRPr lang="en-US" sz="3600" b="1" u="sng" dirty="0" smtClean="0">
              <a:latin typeface="+mn-lt"/>
            </a:endParaRPr>
          </a:p>
        </p:txBody>
      </p:sp>
      <p:sp>
        <p:nvSpPr>
          <p:cNvPr id="210947" name="Rectangle 3"/>
          <p:cNvSpPr>
            <a:spLocks noGrp="1" noChangeArrowheads="1"/>
          </p:cNvSpPr>
          <p:nvPr>
            <p:ph idx="1"/>
          </p:nvPr>
        </p:nvSpPr>
        <p:spPr>
          <a:xfrm>
            <a:off x="912403" y="1773241"/>
            <a:ext cx="10669390" cy="4751387"/>
          </a:xfrm>
        </p:spPr>
        <p:txBody>
          <a:bodyPr/>
          <a:lstStyle/>
          <a:p>
            <a:pPr marL="0" indent="0" fontAlgn="auto">
              <a:spcAft>
                <a:spcPts val="0"/>
              </a:spcAft>
              <a:buFont typeface="Arial" panose="020B0604020202020204" pitchFamily="34" charset="0"/>
              <a:buNone/>
              <a:defRPr/>
            </a:pPr>
            <a:endParaRPr lang="en-US" dirty="0" smtClean="0"/>
          </a:p>
          <a:p>
            <a:pPr fontAlgn="auto">
              <a:spcAft>
                <a:spcPts val="0"/>
              </a:spcAft>
              <a:buFont typeface="Arial" panose="020B0604020202020204" pitchFamily="34" charset="0"/>
              <a:buChar char="•"/>
              <a:defRPr/>
            </a:pPr>
            <a:r>
              <a:rPr lang="en-US" sz="2800" b="1" dirty="0" smtClean="0"/>
              <a:t>Set up in late 2006</a:t>
            </a:r>
          </a:p>
          <a:p>
            <a:pPr fontAlgn="auto">
              <a:spcAft>
                <a:spcPts val="0"/>
              </a:spcAft>
              <a:buFont typeface="Arial" panose="020B0604020202020204" pitchFamily="34" charset="0"/>
              <a:buChar char="•"/>
              <a:defRPr/>
            </a:pPr>
            <a:r>
              <a:rPr lang="en-US" sz="2800" b="1" dirty="0" smtClean="0"/>
              <a:t>Founding directors Conor Carey &amp; Conor Murray</a:t>
            </a:r>
          </a:p>
          <a:p>
            <a:pPr fontAlgn="auto">
              <a:spcAft>
                <a:spcPts val="0"/>
              </a:spcAft>
              <a:buFont typeface="Arial" panose="020B0604020202020204" pitchFamily="34" charset="0"/>
              <a:buChar char="•"/>
              <a:defRPr/>
            </a:pPr>
            <a:r>
              <a:rPr lang="en-US" sz="2800" b="1" dirty="0" smtClean="0"/>
              <a:t>Offices in </a:t>
            </a:r>
            <a:r>
              <a:rPr lang="en-US" sz="2800" b="1" dirty="0" err="1" smtClean="0"/>
              <a:t>Headford</a:t>
            </a:r>
            <a:r>
              <a:rPr lang="en-US" sz="2800" b="1" dirty="0" smtClean="0"/>
              <a:t>, </a:t>
            </a:r>
            <a:r>
              <a:rPr lang="en-US" sz="2800" b="1" dirty="0" err="1" smtClean="0"/>
              <a:t>Moycullen</a:t>
            </a:r>
            <a:r>
              <a:rPr lang="en-US" sz="2800" b="1" dirty="0" smtClean="0"/>
              <a:t> &amp; Sandyford, Dublin</a:t>
            </a:r>
          </a:p>
          <a:p>
            <a:pPr fontAlgn="auto">
              <a:spcAft>
                <a:spcPts val="0"/>
              </a:spcAft>
              <a:buFont typeface="Arial" panose="020B0604020202020204" pitchFamily="34" charset="0"/>
              <a:buChar char="•"/>
              <a:defRPr/>
            </a:pPr>
            <a:r>
              <a:rPr lang="en-US" sz="2800" b="1" dirty="0" smtClean="0"/>
              <a:t>12 employees currently</a:t>
            </a:r>
          </a:p>
          <a:p>
            <a:pPr fontAlgn="auto">
              <a:spcAft>
                <a:spcPts val="0"/>
              </a:spcAft>
              <a:buFont typeface="Arial" panose="020B0604020202020204" pitchFamily="34" charset="0"/>
              <a:buChar char="•"/>
              <a:defRPr/>
            </a:pPr>
            <a:r>
              <a:rPr lang="en-IE" sz="2800" b="1" dirty="0" smtClean="0"/>
              <a:t>Regulated by the Central Bank of Ireland as Authorised Advisers</a:t>
            </a:r>
          </a:p>
        </p:txBody>
      </p:sp>
    </p:spTree>
    <p:extLst>
      <p:ext uri="{BB962C8B-B14F-4D97-AF65-F5344CB8AC3E}">
        <p14:creationId xmlns:p14="http://schemas.microsoft.com/office/powerpoint/2010/main" xmlns="" val="1901341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noGrp="1"/>
          </p:cNvSpPr>
          <p:nvPr/>
        </p:nvSpPr>
        <p:spPr bwMode="auto">
          <a:xfrm>
            <a:off x="11172825" y="6564313"/>
            <a:ext cx="627063" cy="150812"/>
          </a:xfrm>
          <a:prstGeom prst="rect">
            <a:avLst/>
          </a:prstGeom>
          <a:noFill/>
          <a:extLst/>
        </p:spPr>
        <p:txBody>
          <a:bodyPr lIns="0" tIns="0" rIns="0" bIns="0" anchor="b"/>
          <a:lstStyle/>
          <a:p>
            <a:pPr algn="r" fontAlgn="auto">
              <a:spcBef>
                <a:spcPts val="0"/>
              </a:spcBef>
              <a:spcAft>
                <a:spcPts val="0"/>
              </a:spcAft>
              <a:defRPr/>
            </a:pPr>
            <a:fld id="{0F8EA8A3-2C76-4B6C-8BDB-AB923BF0E347}" type="slidenum">
              <a:rPr lang="de-CH" altLang="en-US" sz="900">
                <a:latin typeface="+mj-lt"/>
                <a:cs typeface="+mn-cs"/>
              </a:rPr>
              <a:pPr algn="r" fontAlgn="auto">
                <a:spcBef>
                  <a:spcPts val="0"/>
                </a:spcBef>
                <a:spcAft>
                  <a:spcPts val="0"/>
                </a:spcAft>
                <a:defRPr/>
              </a:pPr>
              <a:t>20</a:t>
            </a:fld>
            <a:endParaRPr lang="de-CH" altLang="en-US" sz="900">
              <a:latin typeface="+mj-lt"/>
              <a:cs typeface="+mn-cs"/>
            </a:endParaRPr>
          </a:p>
        </p:txBody>
      </p:sp>
      <p:sp>
        <p:nvSpPr>
          <p:cNvPr id="124930" name="Rectangle 3"/>
          <p:cNvSpPr>
            <a:spLocks noGrp="1" noChangeArrowheads="1"/>
          </p:cNvSpPr>
          <p:nvPr>
            <p:ph type="body" idx="4294967295"/>
          </p:nvPr>
        </p:nvSpPr>
        <p:spPr bwMode="auto">
          <a:xfrm>
            <a:off x="609600" y="1600200"/>
            <a:ext cx="10974388" cy="4525963"/>
          </a:xfrm>
          <a:prstGeom prst="rect">
            <a:avLst/>
          </a:prstGeom>
          <a:solidFill>
            <a:srgbClr val="FFFFFF"/>
          </a:solidFill>
          <a:ln>
            <a:miter lim="800000"/>
            <a:headEnd/>
            <a:tailEnd/>
          </a:ln>
        </p:spPr>
        <p:txBody>
          <a:bodyPr lIns="0" tIns="0" rIns="0" bIns="0"/>
          <a:lstStyle/>
          <a:p>
            <a:r>
              <a:rPr lang="en-IE" altLang="en-US" sz="2400" smtClean="0"/>
              <a:t>Average Sum Insured Paid out on De</a:t>
            </a:r>
            <a:r>
              <a:rPr lang="en-US" altLang="en-US" sz="2400" smtClean="0"/>
              <a:t>ath Claims by Zurich in 2017 was (only) €94,521</a:t>
            </a:r>
          </a:p>
          <a:p>
            <a:endParaRPr lang="en-US" altLang="en-US" sz="2400" smtClean="0"/>
          </a:p>
          <a:p>
            <a:r>
              <a:rPr lang="en-IE" altLang="en-US" sz="2400" smtClean="0"/>
              <a:t>Average Sum Insured Paid out on De</a:t>
            </a:r>
            <a:r>
              <a:rPr lang="en-US" altLang="en-US" sz="2400" smtClean="0"/>
              <a:t>ath Claims by Zurich in 2017 on policies sold in the last 10 years was (only) €117,776</a:t>
            </a:r>
            <a:endParaRPr lang="en-IE" altLang="en-US" sz="2400" smtClean="0"/>
          </a:p>
          <a:p>
            <a:pPr lvl="2">
              <a:buFont typeface="Frutiger 55 Roman" pitchFamily="34" charset="0"/>
              <a:buNone/>
            </a:pPr>
            <a:endParaRPr lang="en-IE" altLang="en-US" sz="2400" smtClean="0"/>
          </a:p>
          <a:p>
            <a:r>
              <a:rPr lang="en-IE" altLang="en-US" sz="2400" smtClean="0"/>
              <a:t>Of concern is that the median sum insured is only €50,000.</a:t>
            </a:r>
          </a:p>
          <a:p>
            <a:endParaRPr lang="en-US" altLang="en-US" sz="2400" smtClean="0"/>
          </a:p>
          <a:p>
            <a:r>
              <a:rPr lang="en-US" altLang="en-US" sz="2400" smtClean="0"/>
              <a:t>We paid 12 claims over €400,000 each which obviously pulled up the average</a:t>
            </a:r>
            <a:endParaRPr lang="en-IE" altLang="en-US" sz="2400" smtClean="0"/>
          </a:p>
          <a:p>
            <a:pPr lvl="2">
              <a:buFont typeface="Frutiger 55 Roman" pitchFamily="34" charset="0"/>
              <a:buNone/>
            </a:pPr>
            <a:endParaRPr lang="en-GB" altLang="en-US" smtClean="0"/>
          </a:p>
        </p:txBody>
      </p:sp>
    </p:spTree>
    <p:extLst>
      <p:ext uri="{BB962C8B-B14F-4D97-AF65-F5344CB8AC3E}">
        <p14:creationId xmlns:p14="http://schemas.microsoft.com/office/powerpoint/2010/main" xmlns="" val="14732910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Slide Number Placeholder 1"/>
          <p:cNvSpPr>
            <a:spLocks noGrp="1"/>
          </p:cNvSpPr>
          <p:nvPr>
            <p:ph type="sldNum" sz="quarter" idx="21"/>
          </p:nvPr>
        </p:nvSpPr>
        <p:spPr>
          <a:noFill/>
        </p:spPr>
        <p:txBody>
          <a:bodyPr/>
          <a:lstStyle/>
          <a:p>
            <a:pPr fontAlgn="base">
              <a:spcBef>
                <a:spcPct val="0"/>
              </a:spcBef>
              <a:spcAft>
                <a:spcPct val="0"/>
              </a:spcAft>
            </a:pPr>
            <a:fld id="{01BA6096-2C7B-4DFB-ABBD-200906BB3288}" type="slidenum">
              <a:rPr lang="en-US">
                <a:cs typeface="Arial" charset="0"/>
              </a:rPr>
              <a:pPr fontAlgn="base">
                <a:spcBef>
                  <a:spcPct val="0"/>
                </a:spcBef>
                <a:spcAft>
                  <a:spcPct val="0"/>
                </a:spcAft>
              </a:pPr>
              <a:t>21</a:t>
            </a:fld>
            <a:endParaRPr lang="en-US">
              <a:cs typeface="Arial" charset="0"/>
            </a:endParaRPr>
          </a:p>
        </p:txBody>
      </p:sp>
      <p:sp>
        <p:nvSpPr>
          <p:cNvPr id="125954" name="Text Placeholder 2"/>
          <p:cNvSpPr>
            <a:spLocks noGrp="1"/>
          </p:cNvSpPr>
          <p:nvPr>
            <p:ph type="body" sz="quarter" idx="17"/>
          </p:nvPr>
        </p:nvSpPr>
        <p:spPr bwMode="auto">
          <a:xfrm>
            <a:off x="406400" y="211138"/>
            <a:ext cx="10039350" cy="765175"/>
          </a:xfrm>
          <a:noFill/>
          <a:ln>
            <a:miter lim="800000"/>
            <a:headEnd/>
            <a:tailEnd/>
          </a:ln>
        </p:spPr>
        <p:txBody>
          <a:bodyPr wrap="square" lIns="91440" tIns="45720" rIns="91440" bIns="45720" numCol="1" anchorCtr="0" compatLnSpc="1">
            <a:prstTxWarp prst="textNoShape">
              <a:avLst/>
            </a:prstTxWarp>
          </a:bodyPr>
          <a:lstStyle/>
          <a:p>
            <a:r>
              <a:rPr lang="en-IE" smtClean="0"/>
              <a:t>Duration in force until Death</a:t>
            </a:r>
          </a:p>
        </p:txBody>
      </p:sp>
      <p:sp>
        <p:nvSpPr>
          <p:cNvPr id="125955" name="Text Placeholder 3"/>
          <p:cNvSpPr>
            <a:spLocks noGrp="1"/>
          </p:cNvSpPr>
          <p:nvPr>
            <p:ph type="body" sz="quarter" idx="18"/>
          </p:nvPr>
        </p:nvSpPr>
        <p:spPr bwMode="auto">
          <a:xfrm>
            <a:off x="406400" y="984250"/>
            <a:ext cx="11382375" cy="520700"/>
          </a:xfrm>
          <a:noFill/>
          <a:ln>
            <a:miter lim="800000"/>
            <a:headEnd/>
            <a:tailEnd/>
          </a:ln>
        </p:spPr>
        <p:txBody>
          <a:bodyPr wrap="square" lIns="91440" tIns="45720" rIns="91440" bIns="45720" numCol="1" anchor="t" anchorCtr="0" compatLnSpc="1">
            <a:prstTxWarp prst="textNoShape">
              <a:avLst/>
            </a:prstTxWarp>
          </a:bodyPr>
          <a:lstStyle/>
          <a:p>
            <a:endParaRPr lang="en-IE" smtClean="0"/>
          </a:p>
        </p:txBody>
      </p:sp>
      <p:graphicFrame>
        <p:nvGraphicFramePr>
          <p:cNvPr id="5" name="Table 4"/>
          <p:cNvGraphicFramePr>
            <a:graphicFrameLocks noGrp="1"/>
          </p:cNvGraphicFramePr>
          <p:nvPr/>
        </p:nvGraphicFramePr>
        <p:xfrm>
          <a:off x="1993900" y="1481138"/>
          <a:ext cx="8129060" cy="2225040"/>
        </p:xfrm>
        <a:graphic>
          <a:graphicData uri="http://schemas.openxmlformats.org/drawingml/2006/table">
            <a:tbl>
              <a:tblPr firstRow="1" bandRow="1">
                <a:tableStyleId>{793D81CF-94F2-401A-BA57-92F5A7B2D0C5}</a:tableStyleId>
              </a:tblPr>
              <a:tblGrid>
                <a:gridCol w="4064530"/>
                <a:gridCol w="4064530"/>
              </a:tblGrid>
              <a:tr h="370840">
                <a:tc>
                  <a:txBody>
                    <a:bodyPr/>
                    <a:lstStyle/>
                    <a:p>
                      <a:endParaRPr lang="en-IE" dirty="0"/>
                    </a:p>
                  </a:txBody>
                  <a:tcPr/>
                </a:tc>
                <a:tc>
                  <a:txBody>
                    <a:bodyPr/>
                    <a:lstStyle/>
                    <a:p>
                      <a:endParaRPr lang="en-IE" dirty="0"/>
                    </a:p>
                  </a:txBody>
                  <a:tcPr/>
                </a:tc>
              </a:tr>
              <a:tr h="370840">
                <a:tc>
                  <a:txBody>
                    <a:bodyPr/>
                    <a:lstStyle/>
                    <a:p>
                      <a:r>
                        <a:rPr lang="en-IE" dirty="0" smtClean="0"/>
                        <a:t>35+</a:t>
                      </a:r>
                      <a:endParaRPr lang="en-IE" dirty="0"/>
                    </a:p>
                  </a:txBody>
                  <a:tcPr>
                    <a:solidFill>
                      <a:schemeClr val="bg1"/>
                    </a:solidFill>
                  </a:tcPr>
                </a:tc>
                <a:tc>
                  <a:txBody>
                    <a:bodyPr/>
                    <a:lstStyle/>
                    <a:p>
                      <a:r>
                        <a:rPr lang="en-IE" dirty="0" smtClean="0"/>
                        <a:t>10</a:t>
                      </a:r>
                      <a:endParaRPr lang="en-IE" dirty="0"/>
                    </a:p>
                  </a:txBody>
                  <a:tcPr>
                    <a:solidFill>
                      <a:schemeClr val="bg1"/>
                    </a:solidFill>
                  </a:tcPr>
                </a:tc>
              </a:tr>
              <a:tr h="370840">
                <a:tc>
                  <a:txBody>
                    <a:bodyPr/>
                    <a:lstStyle/>
                    <a:p>
                      <a:r>
                        <a:rPr lang="en-IE" dirty="0" smtClean="0"/>
                        <a:t>30-34</a:t>
                      </a:r>
                      <a:endParaRPr lang="en-IE" dirty="0"/>
                    </a:p>
                  </a:txBody>
                  <a:tcPr>
                    <a:solidFill>
                      <a:schemeClr val="bg1"/>
                    </a:solidFill>
                  </a:tcPr>
                </a:tc>
                <a:tc>
                  <a:txBody>
                    <a:bodyPr/>
                    <a:lstStyle/>
                    <a:p>
                      <a:r>
                        <a:rPr lang="en-IE" dirty="0" smtClean="0"/>
                        <a:t>71</a:t>
                      </a:r>
                      <a:endParaRPr lang="en-IE" dirty="0"/>
                    </a:p>
                  </a:txBody>
                  <a:tcPr>
                    <a:solidFill>
                      <a:schemeClr val="bg1"/>
                    </a:solidFill>
                  </a:tcPr>
                </a:tc>
              </a:tr>
              <a:tr h="370840">
                <a:tc>
                  <a:txBody>
                    <a:bodyPr/>
                    <a:lstStyle/>
                    <a:p>
                      <a:r>
                        <a:rPr lang="en-IE" dirty="0" smtClean="0"/>
                        <a:t>25-29</a:t>
                      </a:r>
                      <a:endParaRPr lang="en-IE" dirty="0"/>
                    </a:p>
                  </a:txBody>
                  <a:tcPr>
                    <a:solidFill>
                      <a:schemeClr val="bg1"/>
                    </a:solidFill>
                  </a:tcPr>
                </a:tc>
                <a:tc>
                  <a:txBody>
                    <a:bodyPr/>
                    <a:lstStyle/>
                    <a:p>
                      <a:r>
                        <a:rPr lang="en-IE" dirty="0" smtClean="0"/>
                        <a:t>49</a:t>
                      </a:r>
                      <a:endParaRPr lang="en-IE" dirty="0"/>
                    </a:p>
                  </a:txBody>
                  <a:tcPr>
                    <a:solidFill>
                      <a:schemeClr val="bg1"/>
                    </a:solidFill>
                  </a:tcPr>
                </a:tc>
              </a:tr>
              <a:tr h="370840">
                <a:tc>
                  <a:txBody>
                    <a:bodyPr/>
                    <a:lstStyle/>
                    <a:p>
                      <a:r>
                        <a:rPr lang="en-IE" dirty="0" smtClean="0"/>
                        <a:t>20-24</a:t>
                      </a:r>
                      <a:endParaRPr lang="en-IE" dirty="0"/>
                    </a:p>
                  </a:txBody>
                  <a:tcPr>
                    <a:solidFill>
                      <a:schemeClr val="bg1"/>
                    </a:solidFill>
                  </a:tcPr>
                </a:tc>
                <a:tc>
                  <a:txBody>
                    <a:bodyPr/>
                    <a:lstStyle/>
                    <a:p>
                      <a:r>
                        <a:rPr lang="en-IE" dirty="0" smtClean="0"/>
                        <a:t>26</a:t>
                      </a:r>
                      <a:endParaRPr lang="en-IE" dirty="0"/>
                    </a:p>
                  </a:txBody>
                  <a:tcPr>
                    <a:solidFill>
                      <a:schemeClr val="bg1"/>
                    </a:solidFill>
                  </a:tcPr>
                </a:tc>
              </a:tr>
              <a:tr h="370840">
                <a:tc>
                  <a:txBody>
                    <a:bodyPr/>
                    <a:lstStyle/>
                    <a:p>
                      <a:r>
                        <a:rPr lang="en-IE" dirty="0" smtClean="0"/>
                        <a:t>15-19</a:t>
                      </a:r>
                      <a:endParaRPr lang="en-IE" dirty="0"/>
                    </a:p>
                  </a:txBody>
                  <a:tcPr>
                    <a:solidFill>
                      <a:schemeClr val="bg1"/>
                    </a:solidFill>
                  </a:tcPr>
                </a:tc>
                <a:tc>
                  <a:txBody>
                    <a:bodyPr/>
                    <a:lstStyle/>
                    <a:p>
                      <a:r>
                        <a:rPr lang="en-IE" dirty="0" smtClean="0"/>
                        <a:t>32</a:t>
                      </a:r>
                      <a:endParaRPr lang="en-IE" dirty="0"/>
                    </a:p>
                  </a:txBody>
                  <a:tcPr>
                    <a:solidFill>
                      <a:schemeClr val="bg1"/>
                    </a:solidFill>
                  </a:tcPr>
                </a:tc>
              </a:tr>
            </a:tbl>
          </a:graphicData>
        </a:graphic>
      </p:graphicFrame>
      <p:graphicFrame>
        <p:nvGraphicFramePr>
          <p:cNvPr id="6" name="Table 5"/>
          <p:cNvGraphicFramePr>
            <a:graphicFrameLocks noGrp="1"/>
          </p:cNvGraphicFramePr>
          <p:nvPr/>
        </p:nvGraphicFramePr>
        <p:xfrm>
          <a:off x="2006600" y="3716338"/>
          <a:ext cx="8129060" cy="1854200"/>
        </p:xfrm>
        <a:graphic>
          <a:graphicData uri="http://schemas.openxmlformats.org/drawingml/2006/table">
            <a:tbl>
              <a:tblPr bandRow="1">
                <a:tableStyleId>{793D81CF-94F2-401A-BA57-92F5A7B2D0C5}</a:tableStyleId>
              </a:tblPr>
              <a:tblGrid>
                <a:gridCol w="4064530"/>
                <a:gridCol w="4064530"/>
              </a:tblGrid>
              <a:tr h="370840">
                <a:tc>
                  <a:txBody>
                    <a:bodyPr/>
                    <a:lstStyle/>
                    <a:p>
                      <a:r>
                        <a:rPr lang="en-IE" dirty="0" smtClean="0"/>
                        <a:t>10-14</a:t>
                      </a:r>
                      <a:endParaRPr lang="en-IE" dirty="0"/>
                    </a:p>
                  </a:txBody>
                  <a:tcPr>
                    <a:solidFill>
                      <a:schemeClr val="bg1"/>
                    </a:solidFill>
                  </a:tcPr>
                </a:tc>
                <a:tc>
                  <a:txBody>
                    <a:bodyPr/>
                    <a:lstStyle/>
                    <a:p>
                      <a:r>
                        <a:rPr lang="en-IE" dirty="0" smtClean="0"/>
                        <a:t>70</a:t>
                      </a:r>
                      <a:endParaRPr lang="en-IE" dirty="0"/>
                    </a:p>
                  </a:txBody>
                  <a:tcPr>
                    <a:solidFill>
                      <a:schemeClr val="bg1"/>
                    </a:solidFill>
                  </a:tcPr>
                </a:tc>
              </a:tr>
              <a:tr h="370840">
                <a:tc>
                  <a:txBody>
                    <a:bodyPr/>
                    <a:lstStyle/>
                    <a:p>
                      <a:r>
                        <a:rPr lang="en-IE" dirty="0" smtClean="0"/>
                        <a:t>5-9</a:t>
                      </a:r>
                      <a:endParaRPr lang="en-IE" dirty="0"/>
                    </a:p>
                  </a:txBody>
                  <a:tcPr>
                    <a:solidFill>
                      <a:schemeClr val="bg1"/>
                    </a:solidFill>
                  </a:tcPr>
                </a:tc>
                <a:tc>
                  <a:txBody>
                    <a:bodyPr/>
                    <a:lstStyle/>
                    <a:p>
                      <a:r>
                        <a:rPr lang="en-IE" dirty="0" smtClean="0"/>
                        <a:t>86</a:t>
                      </a:r>
                      <a:endParaRPr lang="en-IE" dirty="0"/>
                    </a:p>
                  </a:txBody>
                  <a:tcPr>
                    <a:solidFill>
                      <a:schemeClr val="bg1"/>
                    </a:solidFill>
                  </a:tcPr>
                </a:tc>
              </a:tr>
              <a:tr h="370840">
                <a:tc>
                  <a:txBody>
                    <a:bodyPr/>
                    <a:lstStyle/>
                    <a:p>
                      <a:r>
                        <a:rPr lang="en-IE" dirty="0" smtClean="0"/>
                        <a:t>4-5</a:t>
                      </a:r>
                      <a:endParaRPr lang="en-IE" dirty="0"/>
                    </a:p>
                  </a:txBody>
                  <a:tcPr>
                    <a:solidFill>
                      <a:schemeClr val="bg1"/>
                    </a:solidFill>
                  </a:tcPr>
                </a:tc>
                <a:tc>
                  <a:txBody>
                    <a:bodyPr/>
                    <a:lstStyle/>
                    <a:p>
                      <a:r>
                        <a:rPr lang="en-IE" dirty="0" smtClean="0"/>
                        <a:t>21</a:t>
                      </a:r>
                      <a:endParaRPr lang="en-IE" dirty="0"/>
                    </a:p>
                  </a:txBody>
                  <a:tcPr>
                    <a:solidFill>
                      <a:schemeClr val="bg1"/>
                    </a:solidFill>
                  </a:tcPr>
                </a:tc>
              </a:tr>
              <a:tr h="370840">
                <a:tc>
                  <a:txBody>
                    <a:bodyPr/>
                    <a:lstStyle/>
                    <a:p>
                      <a:r>
                        <a:rPr lang="en-IE" dirty="0" smtClean="0"/>
                        <a:t>2-3</a:t>
                      </a:r>
                      <a:endParaRPr lang="en-IE" dirty="0"/>
                    </a:p>
                  </a:txBody>
                  <a:tcPr>
                    <a:solidFill>
                      <a:schemeClr val="bg1"/>
                    </a:solidFill>
                  </a:tcPr>
                </a:tc>
                <a:tc>
                  <a:txBody>
                    <a:bodyPr/>
                    <a:lstStyle/>
                    <a:p>
                      <a:r>
                        <a:rPr lang="en-IE" dirty="0" smtClean="0"/>
                        <a:t>16</a:t>
                      </a:r>
                      <a:endParaRPr lang="en-IE" dirty="0"/>
                    </a:p>
                  </a:txBody>
                  <a:tcPr>
                    <a:solidFill>
                      <a:schemeClr val="bg1"/>
                    </a:solidFill>
                  </a:tcPr>
                </a:tc>
              </a:tr>
              <a:tr h="370840">
                <a:tc>
                  <a:txBody>
                    <a:bodyPr/>
                    <a:lstStyle/>
                    <a:p>
                      <a:r>
                        <a:rPr lang="en-IE" dirty="0" smtClean="0"/>
                        <a:t>1-2</a:t>
                      </a:r>
                      <a:endParaRPr lang="en-IE" dirty="0"/>
                    </a:p>
                  </a:txBody>
                  <a:tcPr>
                    <a:solidFill>
                      <a:schemeClr val="bg1"/>
                    </a:solidFill>
                  </a:tcPr>
                </a:tc>
                <a:tc>
                  <a:txBody>
                    <a:bodyPr/>
                    <a:lstStyle/>
                    <a:p>
                      <a:r>
                        <a:rPr lang="en-IE" dirty="0" smtClean="0"/>
                        <a:t>19</a:t>
                      </a:r>
                      <a:endParaRPr lang="en-IE" dirty="0"/>
                    </a:p>
                  </a:txBody>
                  <a:tcPr>
                    <a:solidFill>
                      <a:schemeClr val="bg1"/>
                    </a:solidFill>
                  </a:tcPr>
                </a:tc>
              </a:tr>
            </a:tbl>
          </a:graphicData>
        </a:graphic>
      </p:graphicFrame>
    </p:spTree>
    <p:extLst>
      <p:ext uri="{BB962C8B-B14F-4D97-AF65-F5344CB8AC3E}">
        <p14:creationId xmlns:p14="http://schemas.microsoft.com/office/powerpoint/2010/main" xmlns="" val="4482029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noGrp="1"/>
          </p:cNvSpPr>
          <p:nvPr/>
        </p:nvSpPr>
        <p:spPr bwMode="auto">
          <a:xfrm>
            <a:off x="11172825" y="6564313"/>
            <a:ext cx="627063" cy="150812"/>
          </a:xfrm>
          <a:prstGeom prst="rect">
            <a:avLst/>
          </a:prstGeom>
          <a:noFill/>
          <a:extLst/>
        </p:spPr>
        <p:txBody>
          <a:bodyPr lIns="0" tIns="0" rIns="0" bIns="0" anchor="b"/>
          <a:lstStyle/>
          <a:p>
            <a:pPr algn="r" fontAlgn="auto">
              <a:spcBef>
                <a:spcPts val="0"/>
              </a:spcBef>
              <a:spcAft>
                <a:spcPts val="0"/>
              </a:spcAft>
              <a:defRPr/>
            </a:pPr>
            <a:fld id="{3F021439-5749-4788-8077-1DC51DB49391}" type="slidenum">
              <a:rPr lang="de-CH" altLang="en-US" sz="900">
                <a:latin typeface="+mj-lt"/>
                <a:cs typeface="+mn-cs"/>
              </a:rPr>
              <a:pPr algn="r" fontAlgn="auto">
                <a:spcBef>
                  <a:spcPts val="0"/>
                </a:spcBef>
                <a:spcAft>
                  <a:spcPts val="0"/>
                </a:spcAft>
                <a:defRPr/>
              </a:pPr>
              <a:t>22</a:t>
            </a:fld>
            <a:endParaRPr lang="de-CH" altLang="en-US" sz="900">
              <a:latin typeface="+mj-lt"/>
              <a:cs typeface="+mn-cs"/>
            </a:endParaRPr>
          </a:p>
        </p:txBody>
      </p:sp>
      <p:sp>
        <p:nvSpPr>
          <p:cNvPr id="126978" name="Rectangle 2"/>
          <p:cNvSpPr>
            <a:spLocks noGrp="1" noChangeArrowheads="1"/>
          </p:cNvSpPr>
          <p:nvPr>
            <p:ph type="title" idx="4294967295"/>
          </p:nvPr>
        </p:nvSpPr>
        <p:spPr bwMode="auto">
          <a:xfrm>
            <a:off x="649288" y="368300"/>
            <a:ext cx="9239250" cy="1063625"/>
          </a:xfrm>
          <a:prstGeom prst="rect">
            <a:avLst/>
          </a:prstGeom>
          <a:solidFill>
            <a:srgbClr val="FFFFFF"/>
          </a:solidFill>
          <a:ln>
            <a:miter lim="800000"/>
            <a:headEnd/>
            <a:tailEnd/>
          </a:ln>
        </p:spPr>
        <p:txBody>
          <a:bodyPr lIns="0" tIns="0" rIns="0" bIns="0"/>
          <a:lstStyle/>
          <a:p>
            <a:r>
              <a:rPr lang="en-IE" altLang="en-US" smtClean="0"/>
              <a:t>Issues with Documentation</a:t>
            </a:r>
            <a:endParaRPr lang="en-GB" altLang="en-US" smtClean="0"/>
          </a:p>
        </p:txBody>
      </p:sp>
      <p:sp>
        <p:nvSpPr>
          <p:cNvPr id="126979" name="Rectangle 3"/>
          <p:cNvSpPr>
            <a:spLocks noGrp="1" noChangeArrowheads="1"/>
          </p:cNvSpPr>
          <p:nvPr>
            <p:ph type="body" idx="4294967295"/>
          </p:nvPr>
        </p:nvSpPr>
        <p:spPr bwMode="auto">
          <a:xfrm>
            <a:off x="609600" y="1600200"/>
            <a:ext cx="10974388" cy="4525963"/>
          </a:xfrm>
          <a:prstGeom prst="rect">
            <a:avLst/>
          </a:prstGeom>
          <a:solidFill>
            <a:srgbClr val="FFFFFF"/>
          </a:solidFill>
          <a:ln>
            <a:miter lim="800000"/>
            <a:headEnd/>
            <a:tailEnd/>
          </a:ln>
        </p:spPr>
        <p:txBody>
          <a:bodyPr lIns="0" tIns="0" rIns="0" bIns="0"/>
          <a:lstStyle/>
          <a:p>
            <a:r>
              <a:rPr lang="en-IE" altLang="en-US" smtClean="0"/>
              <a:t>Birth Certificate – rare but we d</a:t>
            </a:r>
            <a:r>
              <a:rPr lang="en-US" altLang="en-US" smtClean="0"/>
              <a:t>o see mis-stated Dates of Birth</a:t>
            </a:r>
            <a:endParaRPr lang="en-IE" altLang="en-US" smtClean="0"/>
          </a:p>
          <a:p>
            <a:pPr>
              <a:buFont typeface="Symbol" pitchFamily="18" charset="2"/>
              <a:buNone/>
            </a:pPr>
            <a:endParaRPr lang="en-IE" altLang="en-US" smtClean="0"/>
          </a:p>
          <a:p>
            <a:r>
              <a:rPr lang="en-IE" altLang="en-US" smtClean="0"/>
              <a:t>Grant of Probate – can be avoided if policies are sold on a joint ownership or Life of another basis.</a:t>
            </a:r>
          </a:p>
          <a:p>
            <a:endParaRPr lang="en-IE" altLang="en-US" smtClean="0"/>
          </a:p>
          <a:p>
            <a:r>
              <a:rPr lang="en-IE" altLang="en-US" smtClean="0"/>
              <a:t>Death Certificate – always look for an </a:t>
            </a:r>
            <a:r>
              <a:rPr lang="en-US" altLang="en-US" smtClean="0"/>
              <a:t>original of solicitor certified copy.</a:t>
            </a:r>
          </a:p>
          <a:p>
            <a:endParaRPr lang="en-US" altLang="en-US" smtClean="0"/>
          </a:p>
          <a:p>
            <a:r>
              <a:rPr lang="en-US" altLang="en-US" smtClean="0"/>
              <a:t>Interim Death Cert</a:t>
            </a:r>
            <a:endParaRPr lang="en-GB" altLang="en-US" smtClean="0"/>
          </a:p>
        </p:txBody>
      </p:sp>
    </p:spTree>
    <p:extLst>
      <p:ext uri="{BB962C8B-B14F-4D97-AF65-F5344CB8AC3E}">
        <p14:creationId xmlns:p14="http://schemas.microsoft.com/office/powerpoint/2010/main" xmlns="" val="22441299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2"/>
          <p:cNvSpPr>
            <a:spLocks noGrp="1" noChangeArrowheads="1"/>
          </p:cNvSpPr>
          <p:nvPr>
            <p:ph type="title" idx="4294967295"/>
          </p:nvPr>
        </p:nvSpPr>
        <p:spPr bwMode="auto">
          <a:xfrm>
            <a:off x="609600" y="274638"/>
            <a:ext cx="9105900" cy="1103312"/>
          </a:xfrm>
          <a:prstGeom prst="rect">
            <a:avLst/>
          </a:prstGeom>
          <a:solidFill>
            <a:srgbClr val="FFFFFF"/>
          </a:solidFill>
          <a:ln>
            <a:miter lim="800000"/>
            <a:headEnd/>
            <a:tailEnd/>
          </a:ln>
        </p:spPr>
        <p:txBody>
          <a:bodyPr/>
          <a:lstStyle/>
          <a:p>
            <a:r>
              <a:rPr lang="en-IE" smtClean="0"/>
              <a:t>Avoiding Delays with Grant of Probate	</a:t>
            </a:r>
            <a:endParaRPr lang="en-GB" smtClean="0"/>
          </a:p>
        </p:txBody>
      </p:sp>
      <p:sp>
        <p:nvSpPr>
          <p:cNvPr id="128002" name="Rectangle 3"/>
          <p:cNvSpPr>
            <a:spLocks noGrp="1" noChangeArrowheads="1"/>
          </p:cNvSpPr>
          <p:nvPr>
            <p:ph type="body" idx="4294967295"/>
          </p:nvPr>
        </p:nvSpPr>
        <p:spPr bwMode="auto">
          <a:xfrm>
            <a:off x="609600" y="1600200"/>
            <a:ext cx="10974388" cy="4525963"/>
          </a:xfrm>
          <a:prstGeom prst="rect">
            <a:avLst/>
          </a:prstGeom>
          <a:solidFill>
            <a:srgbClr val="FFFFFF"/>
          </a:solidFill>
          <a:ln>
            <a:miter lim="800000"/>
            <a:headEnd/>
            <a:tailEnd/>
          </a:ln>
        </p:spPr>
        <p:txBody>
          <a:bodyPr/>
          <a:lstStyle/>
          <a:p>
            <a:r>
              <a:rPr lang="en-IE" smtClean="0"/>
              <a:t>Ideally policies should be sold on a Joint Owner or a Life of Another basis.</a:t>
            </a:r>
          </a:p>
          <a:p>
            <a:endParaRPr lang="en-IE" smtClean="0"/>
          </a:p>
          <a:p>
            <a:r>
              <a:rPr lang="en-IE" smtClean="0"/>
              <a:t>If not and client is terminally ill they should consider either:</a:t>
            </a:r>
          </a:p>
          <a:p>
            <a:endParaRPr lang="en-IE" smtClean="0"/>
          </a:p>
          <a:p>
            <a:pPr lvl="2"/>
            <a:r>
              <a:rPr lang="en-IE" smtClean="0"/>
              <a:t>Assignment to spouse</a:t>
            </a:r>
          </a:p>
          <a:p>
            <a:pPr lvl="2"/>
            <a:endParaRPr lang="en-IE" smtClean="0"/>
          </a:p>
          <a:p>
            <a:pPr lvl="2"/>
            <a:r>
              <a:rPr lang="en-IE" smtClean="0"/>
              <a:t>Putting policy into Trust</a:t>
            </a:r>
            <a:endParaRPr lang="en-GB" smtClean="0"/>
          </a:p>
        </p:txBody>
      </p:sp>
    </p:spTree>
    <p:extLst>
      <p:ext uri="{BB962C8B-B14F-4D97-AF65-F5344CB8AC3E}">
        <p14:creationId xmlns:p14="http://schemas.microsoft.com/office/powerpoint/2010/main" xmlns="" val="29404647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2"/>
          <p:cNvSpPr>
            <a:spLocks noGrp="1" noChangeArrowheads="1"/>
          </p:cNvSpPr>
          <p:nvPr>
            <p:ph type="title" idx="4294967295"/>
          </p:nvPr>
        </p:nvSpPr>
        <p:spPr bwMode="auto">
          <a:xfrm>
            <a:off x="676275" y="220663"/>
            <a:ext cx="8523288" cy="1130300"/>
          </a:xfrm>
          <a:prstGeom prst="rect">
            <a:avLst/>
          </a:prstGeom>
          <a:solidFill>
            <a:srgbClr val="FFFFFF"/>
          </a:solidFill>
          <a:ln>
            <a:miter lim="800000"/>
            <a:headEnd/>
            <a:tailEnd/>
          </a:ln>
        </p:spPr>
        <p:txBody>
          <a:bodyPr/>
          <a:lstStyle/>
          <a:p>
            <a:r>
              <a:rPr lang="en-IE" smtClean="0"/>
              <a:t>Terminal Illness Benefit</a:t>
            </a:r>
            <a:endParaRPr lang="en-GB" smtClean="0"/>
          </a:p>
        </p:txBody>
      </p:sp>
      <p:sp>
        <p:nvSpPr>
          <p:cNvPr id="129026" name="Rectangle 3"/>
          <p:cNvSpPr>
            <a:spLocks noGrp="1" noChangeArrowheads="1"/>
          </p:cNvSpPr>
          <p:nvPr>
            <p:ph type="body" idx="4294967295"/>
          </p:nvPr>
        </p:nvSpPr>
        <p:spPr bwMode="auto">
          <a:xfrm>
            <a:off x="609600" y="1600200"/>
            <a:ext cx="10974388" cy="4525963"/>
          </a:xfrm>
          <a:prstGeom prst="rect">
            <a:avLst/>
          </a:prstGeom>
          <a:solidFill>
            <a:srgbClr val="FFFFFF"/>
          </a:solidFill>
          <a:ln>
            <a:miter lim="800000"/>
            <a:headEnd/>
            <a:tailEnd/>
          </a:ln>
        </p:spPr>
        <p:txBody>
          <a:bodyPr/>
          <a:lstStyle/>
          <a:p>
            <a:r>
              <a:rPr lang="en-IE" smtClean="0"/>
              <a:t>Great concept?</a:t>
            </a:r>
          </a:p>
          <a:p>
            <a:endParaRPr lang="en-IE" smtClean="0"/>
          </a:p>
          <a:p>
            <a:r>
              <a:rPr lang="en-IE" smtClean="0"/>
              <a:t>Very sensitive claims.</a:t>
            </a:r>
          </a:p>
          <a:p>
            <a:endParaRPr lang="en-IE" smtClean="0"/>
          </a:p>
          <a:p>
            <a:r>
              <a:rPr lang="en-IE" smtClean="0"/>
              <a:t>Vast majority are Cancer victims.  </a:t>
            </a:r>
          </a:p>
          <a:p>
            <a:endParaRPr lang="en-IE" smtClean="0"/>
          </a:p>
          <a:p>
            <a:r>
              <a:rPr lang="en-IE" smtClean="0"/>
              <a:t>What is Terminally Ill?</a:t>
            </a:r>
          </a:p>
          <a:p>
            <a:endParaRPr lang="en-IE" smtClean="0"/>
          </a:p>
          <a:p>
            <a:r>
              <a:rPr lang="en-IE" smtClean="0"/>
              <a:t>What is Insurance Industry’s definition of Terminally Ill?</a:t>
            </a:r>
          </a:p>
          <a:p>
            <a:endParaRPr lang="en-IE" smtClean="0"/>
          </a:p>
          <a:p>
            <a:pPr>
              <a:buFont typeface="Symbol" pitchFamily="18" charset="2"/>
              <a:buNone/>
            </a:pPr>
            <a:endParaRPr lang="en-IE" smtClean="0"/>
          </a:p>
          <a:p>
            <a:endParaRPr lang="en-IE" smtClean="0"/>
          </a:p>
          <a:p>
            <a:endParaRPr lang="en-GB" smtClean="0"/>
          </a:p>
        </p:txBody>
      </p:sp>
    </p:spTree>
    <p:extLst>
      <p:ext uri="{BB962C8B-B14F-4D97-AF65-F5344CB8AC3E}">
        <p14:creationId xmlns:p14="http://schemas.microsoft.com/office/powerpoint/2010/main" xmlns="" val="19323868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3"/>
          <p:cNvSpPr>
            <a:spLocks noGrp="1" noChangeArrowheads="1"/>
          </p:cNvSpPr>
          <p:nvPr>
            <p:ph type="body" idx="4294967295"/>
          </p:nvPr>
        </p:nvSpPr>
        <p:spPr bwMode="auto">
          <a:xfrm>
            <a:off x="609600" y="1235075"/>
            <a:ext cx="10253663" cy="4525963"/>
          </a:xfrm>
          <a:prstGeom prst="rect">
            <a:avLst/>
          </a:prstGeom>
          <a:solidFill>
            <a:srgbClr val="FFFFFF"/>
          </a:solidFill>
          <a:ln>
            <a:miter lim="800000"/>
            <a:headEnd/>
            <a:tailEnd/>
          </a:ln>
        </p:spPr>
        <p:txBody>
          <a:bodyPr/>
          <a:lstStyle/>
          <a:p>
            <a:r>
              <a:rPr lang="en-IE" smtClean="0"/>
              <a:t>We paid 64 Terminal Illness Claims over the last 3 years.</a:t>
            </a:r>
          </a:p>
          <a:p>
            <a:endParaRPr lang="en-IE" smtClean="0"/>
          </a:p>
          <a:p>
            <a:r>
              <a:rPr lang="en-IE" smtClean="0"/>
              <a:t>All were cancer with exception of 2 which were Motor Neuron Disease</a:t>
            </a:r>
          </a:p>
          <a:p>
            <a:endParaRPr lang="en-IE" smtClean="0"/>
          </a:p>
          <a:p>
            <a:r>
              <a:rPr lang="en-IE" smtClean="0"/>
              <a:t>Average Sum Insured paid is €234,000. The median is €150,000</a:t>
            </a:r>
          </a:p>
          <a:p>
            <a:endParaRPr lang="en-IE" smtClean="0"/>
          </a:p>
          <a:p>
            <a:r>
              <a:rPr lang="en-IE" smtClean="0"/>
              <a:t>Cannot easily explain why this is higher than the Death Sum Insured on the same block of business.</a:t>
            </a:r>
          </a:p>
          <a:p>
            <a:endParaRPr lang="en-IE" smtClean="0"/>
          </a:p>
          <a:p>
            <a:r>
              <a:rPr lang="en-IE" smtClean="0"/>
              <a:t>Lack of awareness of the benefit – reluctance to accept prognosis </a:t>
            </a:r>
          </a:p>
          <a:p>
            <a:endParaRPr lang="en-IE" smtClean="0"/>
          </a:p>
          <a:p>
            <a:endParaRPr lang="en-IE" smtClean="0"/>
          </a:p>
          <a:p>
            <a:endParaRPr lang="en-IE" smtClean="0"/>
          </a:p>
          <a:p>
            <a:pPr>
              <a:buFont typeface="Symbol" pitchFamily="18" charset="2"/>
              <a:buNone/>
            </a:pPr>
            <a:endParaRPr lang="en-IE" smtClean="0"/>
          </a:p>
          <a:p>
            <a:endParaRPr lang="en-IE" smtClean="0"/>
          </a:p>
          <a:p>
            <a:endParaRPr lang="en-IE" smtClean="0"/>
          </a:p>
          <a:p>
            <a:endParaRPr lang="en-IE" smtClean="0"/>
          </a:p>
          <a:p>
            <a:endParaRPr lang="en-GB" smtClean="0"/>
          </a:p>
        </p:txBody>
      </p:sp>
    </p:spTree>
    <p:extLst>
      <p:ext uri="{BB962C8B-B14F-4D97-AF65-F5344CB8AC3E}">
        <p14:creationId xmlns:p14="http://schemas.microsoft.com/office/powerpoint/2010/main" xmlns="" val="42650433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noGrp="1"/>
          </p:cNvSpPr>
          <p:nvPr/>
        </p:nvSpPr>
        <p:spPr bwMode="auto">
          <a:xfrm>
            <a:off x="11172825" y="6564313"/>
            <a:ext cx="627063" cy="150812"/>
          </a:xfrm>
          <a:prstGeom prst="rect">
            <a:avLst/>
          </a:prstGeom>
          <a:noFill/>
          <a:extLst/>
        </p:spPr>
        <p:txBody>
          <a:bodyPr lIns="0" tIns="0" rIns="0" bIns="0" anchor="b"/>
          <a:lstStyle/>
          <a:p>
            <a:pPr algn="r" fontAlgn="auto">
              <a:spcBef>
                <a:spcPts val="0"/>
              </a:spcBef>
              <a:spcAft>
                <a:spcPts val="0"/>
              </a:spcAft>
              <a:defRPr/>
            </a:pPr>
            <a:fld id="{DD839BDB-BE13-4D11-AD03-867EBEF6EDA5}" type="slidenum">
              <a:rPr lang="de-CH" altLang="en-US" sz="900">
                <a:latin typeface="+mj-lt"/>
                <a:cs typeface="+mn-cs"/>
              </a:rPr>
              <a:pPr algn="r" fontAlgn="auto">
                <a:spcBef>
                  <a:spcPts val="0"/>
                </a:spcBef>
                <a:spcAft>
                  <a:spcPts val="0"/>
                </a:spcAft>
                <a:defRPr/>
              </a:pPr>
              <a:t>26</a:t>
            </a:fld>
            <a:endParaRPr lang="de-CH" altLang="en-US" sz="900">
              <a:latin typeface="+mj-lt"/>
              <a:cs typeface="+mn-cs"/>
            </a:endParaRPr>
          </a:p>
        </p:txBody>
      </p:sp>
      <p:sp>
        <p:nvSpPr>
          <p:cNvPr id="131074" name="Rectangle 2"/>
          <p:cNvSpPr>
            <a:spLocks noGrp="1" noChangeArrowheads="1"/>
          </p:cNvSpPr>
          <p:nvPr>
            <p:ph type="title" idx="4294967295"/>
          </p:nvPr>
        </p:nvSpPr>
        <p:spPr bwMode="auto">
          <a:xfrm>
            <a:off x="673100" y="306388"/>
            <a:ext cx="9120188" cy="1089025"/>
          </a:xfrm>
          <a:prstGeom prst="rect">
            <a:avLst/>
          </a:prstGeom>
          <a:solidFill>
            <a:srgbClr val="FFFFFF"/>
          </a:solidFill>
          <a:ln>
            <a:miter lim="800000"/>
            <a:headEnd/>
            <a:tailEnd/>
          </a:ln>
        </p:spPr>
        <p:txBody>
          <a:bodyPr lIns="0" tIns="0" rIns="0" bIns="0"/>
          <a:lstStyle/>
          <a:p>
            <a:r>
              <a:rPr lang="en-IE" altLang="en-US" smtClean="0"/>
              <a:t>Serious Illness</a:t>
            </a:r>
            <a:endParaRPr lang="en-GB" altLang="en-US" smtClean="0"/>
          </a:p>
        </p:txBody>
      </p:sp>
      <p:sp>
        <p:nvSpPr>
          <p:cNvPr id="131075" name="Rectangle 3"/>
          <p:cNvSpPr>
            <a:spLocks noGrp="1" noChangeArrowheads="1"/>
          </p:cNvSpPr>
          <p:nvPr>
            <p:ph type="body" idx="4294967295"/>
          </p:nvPr>
        </p:nvSpPr>
        <p:spPr bwMode="auto">
          <a:xfrm>
            <a:off x="673100" y="1574800"/>
            <a:ext cx="10974388" cy="4525963"/>
          </a:xfrm>
          <a:prstGeom prst="rect">
            <a:avLst/>
          </a:prstGeom>
          <a:solidFill>
            <a:srgbClr val="FFFFFF"/>
          </a:solidFill>
          <a:ln>
            <a:miter lim="800000"/>
            <a:headEnd/>
            <a:tailEnd/>
          </a:ln>
        </p:spPr>
        <p:txBody>
          <a:bodyPr lIns="0" tIns="0" rIns="0" bIns="0"/>
          <a:lstStyle/>
          <a:p>
            <a:r>
              <a:rPr lang="en-IE" altLang="en-US" smtClean="0"/>
              <a:t>Claims Experience</a:t>
            </a:r>
          </a:p>
          <a:p>
            <a:endParaRPr lang="en-IE" altLang="en-US" smtClean="0"/>
          </a:p>
          <a:p>
            <a:r>
              <a:rPr lang="en-IE" altLang="en-US" smtClean="0"/>
              <a:t>Causes of Claim</a:t>
            </a:r>
          </a:p>
          <a:p>
            <a:pPr>
              <a:buFont typeface="Symbol" pitchFamily="18" charset="2"/>
              <a:buNone/>
            </a:pPr>
            <a:endParaRPr lang="en-IE" altLang="en-US" smtClean="0"/>
          </a:p>
        </p:txBody>
      </p:sp>
    </p:spTree>
    <p:extLst>
      <p:ext uri="{BB962C8B-B14F-4D97-AF65-F5344CB8AC3E}">
        <p14:creationId xmlns:p14="http://schemas.microsoft.com/office/powerpoint/2010/main" xmlns="" val="11061824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noGrp="1"/>
          </p:cNvSpPr>
          <p:nvPr/>
        </p:nvSpPr>
        <p:spPr bwMode="auto">
          <a:xfrm>
            <a:off x="11172825" y="6564313"/>
            <a:ext cx="627063" cy="150812"/>
          </a:xfrm>
          <a:prstGeom prst="rect">
            <a:avLst/>
          </a:prstGeom>
          <a:noFill/>
          <a:extLst/>
        </p:spPr>
        <p:txBody>
          <a:bodyPr lIns="0" tIns="0" rIns="0" bIns="0" anchor="b"/>
          <a:lstStyle/>
          <a:p>
            <a:pPr algn="r" fontAlgn="auto">
              <a:spcBef>
                <a:spcPts val="0"/>
              </a:spcBef>
              <a:spcAft>
                <a:spcPts val="0"/>
              </a:spcAft>
              <a:defRPr/>
            </a:pPr>
            <a:fld id="{DA4C6FF7-47AB-4D36-9E00-38F86BA2AC82}" type="slidenum">
              <a:rPr lang="de-CH" altLang="en-US" sz="900">
                <a:latin typeface="+mj-lt"/>
                <a:cs typeface="+mn-cs"/>
              </a:rPr>
              <a:pPr algn="r" fontAlgn="auto">
                <a:spcBef>
                  <a:spcPts val="0"/>
                </a:spcBef>
                <a:spcAft>
                  <a:spcPts val="0"/>
                </a:spcAft>
                <a:defRPr/>
              </a:pPr>
              <a:t>27</a:t>
            </a:fld>
            <a:endParaRPr lang="de-CH" altLang="en-US" sz="900">
              <a:latin typeface="+mj-lt"/>
              <a:cs typeface="+mn-cs"/>
            </a:endParaRPr>
          </a:p>
        </p:txBody>
      </p:sp>
      <p:sp>
        <p:nvSpPr>
          <p:cNvPr id="132098" name="Rectangle 2"/>
          <p:cNvSpPr>
            <a:spLocks noGrp="1" noChangeArrowheads="1"/>
          </p:cNvSpPr>
          <p:nvPr>
            <p:ph type="title" idx="4294967295"/>
          </p:nvPr>
        </p:nvSpPr>
        <p:spPr bwMode="auto">
          <a:xfrm>
            <a:off x="609600" y="274638"/>
            <a:ext cx="8959850" cy="1076325"/>
          </a:xfrm>
          <a:prstGeom prst="rect">
            <a:avLst/>
          </a:prstGeom>
          <a:noFill/>
          <a:ln>
            <a:miter lim="800000"/>
            <a:headEnd/>
            <a:tailEnd/>
          </a:ln>
        </p:spPr>
        <p:txBody>
          <a:bodyPr lIns="0" tIns="0" rIns="0" bIns="0"/>
          <a:lstStyle/>
          <a:p>
            <a:r>
              <a:rPr lang="en-IE" altLang="en-US" smtClean="0"/>
              <a:t>Claims Experience</a:t>
            </a:r>
            <a:endParaRPr lang="en-GB" altLang="en-US" smtClean="0"/>
          </a:p>
        </p:txBody>
      </p:sp>
      <p:sp>
        <p:nvSpPr>
          <p:cNvPr id="132099" name="Rectangle 3"/>
          <p:cNvSpPr>
            <a:spLocks noGrp="1" noChangeArrowheads="1"/>
          </p:cNvSpPr>
          <p:nvPr>
            <p:ph type="body" idx="4294967295"/>
          </p:nvPr>
        </p:nvSpPr>
        <p:spPr bwMode="auto">
          <a:xfrm>
            <a:off x="609600" y="1600200"/>
            <a:ext cx="10974388" cy="4525963"/>
          </a:xfrm>
          <a:prstGeom prst="rect">
            <a:avLst/>
          </a:prstGeom>
          <a:solidFill>
            <a:srgbClr val="FFFFFF"/>
          </a:solidFill>
          <a:ln>
            <a:miter lim="800000"/>
            <a:headEnd/>
            <a:tailEnd/>
          </a:ln>
        </p:spPr>
        <p:txBody>
          <a:bodyPr lIns="0" tIns="0" rIns="0" bIns="0"/>
          <a:lstStyle/>
          <a:p>
            <a:r>
              <a:rPr lang="en-IE" altLang="en-US" smtClean="0"/>
              <a:t>Market rate for payment of Serious Illness claims is 90%</a:t>
            </a:r>
          </a:p>
          <a:p>
            <a:endParaRPr lang="en-IE" altLang="en-US" smtClean="0"/>
          </a:p>
          <a:p>
            <a:r>
              <a:rPr lang="en-IE" altLang="en-US" smtClean="0"/>
              <a:t>Reasons for declining</a:t>
            </a:r>
          </a:p>
          <a:p>
            <a:pPr lvl="1"/>
            <a:endParaRPr lang="en-IE" altLang="en-US" smtClean="0"/>
          </a:p>
          <a:p>
            <a:pPr lvl="1"/>
            <a:r>
              <a:rPr lang="en-IE" altLang="en-US" smtClean="0"/>
              <a:t>Non-disclosure</a:t>
            </a:r>
          </a:p>
          <a:p>
            <a:pPr lvl="1"/>
            <a:endParaRPr lang="en-IE" altLang="en-US" smtClean="0"/>
          </a:p>
          <a:p>
            <a:pPr lvl="1"/>
            <a:r>
              <a:rPr lang="en-IE" altLang="en-US" smtClean="0"/>
              <a:t>Not meeting Policy Definition</a:t>
            </a:r>
          </a:p>
          <a:p>
            <a:pPr lvl="1"/>
            <a:endParaRPr lang="en-US" altLang="en-US" smtClean="0"/>
          </a:p>
          <a:p>
            <a:pPr lvl="1"/>
            <a:r>
              <a:rPr lang="en-US" altLang="en-US" smtClean="0"/>
              <a:t>Greater potential for Fraud</a:t>
            </a:r>
            <a:endParaRPr lang="en-GB" altLang="en-US" smtClean="0"/>
          </a:p>
          <a:p>
            <a:endParaRPr lang="en-GB" altLang="en-US" smtClean="0"/>
          </a:p>
        </p:txBody>
      </p:sp>
    </p:spTree>
    <p:extLst>
      <p:ext uri="{BB962C8B-B14F-4D97-AF65-F5344CB8AC3E}">
        <p14:creationId xmlns:p14="http://schemas.microsoft.com/office/powerpoint/2010/main" xmlns="" val="7189431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Slide Number Placeholder 1"/>
          <p:cNvSpPr>
            <a:spLocks noGrp="1"/>
          </p:cNvSpPr>
          <p:nvPr>
            <p:ph type="sldNum" sz="quarter" idx="21"/>
          </p:nvPr>
        </p:nvSpPr>
        <p:spPr>
          <a:noFill/>
        </p:spPr>
        <p:txBody>
          <a:bodyPr/>
          <a:lstStyle/>
          <a:p>
            <a:pPr fontAlgn="base">
              <a:spcBef>
                <a:spcPct val="0"/>
              </a:spcBef>
              <a:spcAft>
                <a:spcPct val="0"/>
              </a:spcAft>
            </a:pPr>
            <a:fld id="{2E69C180-F633-423E-B304-931164C0F350}" type="slidenum">
              <a:rPr lang="en-US">
                <a:cs typeface="Arial" charset="0"/>
              </a:rPr>
              <a:pPr fontAlgn="base">
                <a:spcBef>
                  <a:spcPct val="0"/>
                </a:spcBef>
                <a:spcAft>
                  <a:spcPct val="0"/>
                </a:spcAft>
              </a:pPr>
              <a:t>28</a:t>
            </a:fld>
            <a:endParaRPr lang="en-US">
              <a:cs typeface="Arial" charset="0"/>
            </a:endParaRPr>
          </a:p>
        </p:txBody>
      </p:sp>
      <p:sp>
        <p:nvSpPr>
          <p:cNvPr id="133122" name="Text Placeholder 2"/>
          <p:cNvSpPr>
            <a:spLocks noGrp="1"/>
          </p:cNvSpPr>
          <p:nvPr>
            <p:ph type="body" sz="quarter" idx="17"/>
          </p:nvPr>
        </p:nvSpPr>
        <p:spPr bwMode="auto">
          <a:xfrm>
            <a:off x="406400" y="211138"/>
            <a:ext cx="10039350" cy="765175"/>
          </a:xfrm>
          <a:noFill/>
          <a:ln>
            <a:miter lim="800000"/>
            <a:headEnd/>
            <a:tailEnd/>
          </a:ln>
        </p:spPr>
        <p:txBody>
          <a:bodyPr wrap="square" lIns="91440" tIns="45720" rIns="91440" bIns="45720" numCol="1" anchorCtr="0" compatLnSpc="1">
            <a:prstTxWarp prst="textNoShape">
              <a:avLst/>
            </a:prstTxWarp>
          </a:bodyPr>
          <a:lstStyle/>
          <a:p>
            <a:r>
              <a:rPr lang="en-IE" altLang="en-US" smtClean="0"/>
              <a:t>Causes Critical Illness on Claims Paid 2017</a:t>
            </a:r>
            <a:endParaRPr lang="en-IE" smtClean="0"/>
          </a:p>
        </p:txBody>
      </p:sp>
      <p:sp>
        <p:nvSpPr>
          <p:cNvPr id="133123" name="Text Placeholder 3"/>
          <p:cNvSpPr>
            <a:spLocks noGrp="1"/>
          </p:cNvSpPr>
          <p:nvPr>
            <p:ph type="body" sz="quarter" idx="18"/>
          </p:nvPr>
        </p:nvSpPr>
        <p:spPr bwMode="auto">
          <a:xfrm>
            <a:off x="406400" y="984250"/>
            <a:ext cx="11382375" cy="520700"/>
          </a:xfrm>
          <a:noFill/>
          <a:ln>
            <a:miter lim="800000"/>
            <a:headEnd/>
            <a:tailEnd/>
          </a:ln>
        </p:spPr>
        <p:txBody>
          <a:bodyPr wrap="square" lIns="91440" tIns="45720" rIns="91440" bIns="45720" numCol="1" anchor="t" anchorCtr="0" compatLnSpc="1">
            <a:prstTxWarp prst="textNoShape">
              <a:avLst/>
            </a:prstTxWarp>
          </a:bodyPr>
          <a:lstStyle/>
          <a:p>
            <a:endParaRPr lang="en-IE" smtClean="0"/>
          </a:p>
        </p:txBody>
      </p:sp>
      <p:graphicFrame>
        <p:nvGraphicFramePr>
          <p:cNvPr id="7" name="Table 6"/>
          <p:cNvGraphicFramePr>
            <a:graphicFrameLocks noGrp="1"/>
          </p:cNvGraphicFramePr>
          <p:nvPr/>
        </p:nvGraphicFramePr>
        <p:xfrm>
          <a:off x="2044700" y="1709738"/>
          <a:ext cx="8129060" cy="2966720"/>
        </p:xfrm>
        <a:graphic>
          <a:graphicData uri="http://schemas.openxmlformats.org/drawingml/2006/table">
            <a:tbl>
              <a:tblPr firstRow="1" bandRow="1">
                <a:tableStyleId>{793D81CF-94F2-401A-BA57-92F5A7B2D0C5}</a:tableStyleId>
              </a:tblPr>
              <a:tblGrid>
                <a:gridCol w="4064530"/>
                <a:gridCol w="4064530"/>
              </a:tblGrid>
              <a:tr h="370840">
                <a:tc>
                  <a:txBody>
                    <a:bodyPr/>
                    <a:lstStyle/>
                    <a:p>
                      <a:endParaRPr lang="en-IE" dirty="0"/>
                    </a:p>
                  </a:txBody>
                  <a:tcPr/>
                </a:tc>
                <a:tc>
                  <a:txBody>
                    <a:bodyPr/>
                    <a:lstStyle/>
                    <a:p>
                      <a:endParaRPr lang="en-IE"/>
                    </a:p>
                  </a:txBody>
                  <a:tcPr/>
                </a:tc>
              </a:tr>
              <a:tr h="370840">
                <a:tc>
                  <a:txBody>
                    <a:bodyPr/>
                    <a:lstStyle/>
                    <a:p>
                      <a:r>
                        <a:rPr lang="en-IE" dirty="0" smtClean="0"/>
                        <a:t>Cancer</a:t>
                      </a:r>
                      <a:endParaRPr lang="en-IE" dirty="0"/>
                    </a:p>
                  </a:txBody>
                  <a:tcPr>
                    <a:solidFill>
                      <a:schemeClr val="bg1"/>
                    </a:solidFill>
                  </a:tcPr>
                </a:tc>
                <a:tc>
                  <a:txBody>
                    <a:bodyPr/>
                    <a:lstStyle/>
                    <a:p>
                      <a:r>
                        <a:rPr lang="en-IE" dirty="0" smtClean="0"/>
                        <a:t>141</a:t>
                      </a:r>
                      <a:endParaRPr lang="en-IE" dirty="0"/>
                    </a:p>
                  </a:txBody>
                  <a:tcPr>
                    <a:solidFill>
                      <a:schemeClr val="bg1"/>
                    </a:solidFill>
                  </a:tcPr>
                </a:tc>
              </a:tr>
              <a:tr h="370840">
                <a:tc>
                  <a:txBody>
                    <a:bodyPr/>
                    <a:lstStyle/>
                    <a:p>
                      <a:r>
                        <a:rPr lang="en-IE" altLang="en-US" dirty="0" smtClean="0"/>
                        <a:t> Myocardial Infarction</a:t>
                      </a:r>
                      <a:endParaRPr lang="en-IE" dirty="0"/>
                    </a:p>
                  </a:txBody>
                  <a:tcPr>
                    <a:solidFill>
                      <a:schemeClr val="bg1"/>
                    </a:solidFill>
                  </a:tcPr>
                </a:tc>
                <a:tc>
                  <a:txBody>
                    <a:bodyPr/>
                    <a:lstStyle/>
                    <a:p>
                      <a:r>
                        <a:rPr lang="en-IE" dirty="0" smtClean="0"/>
                        <a:t>32</a:t>
                      </a:r>
                      <a:endParaRPr lang="en-IE" dirty="0"/>
                    </a:p>
                  </a:txBody>
                  <a:tcPr>
                    <a:solidFill>
                      <a:schemeClr val="bg1"/>
                    </a:solidFill>
                  </a:tcPr>
                </a:tc>
              </a:tr>
              <a:tr h="370840">
                <a:tc>
                  <a:txBody>
                    <a:bodyPr/>
                    <a:lstStyle/>
                    <a:p>
                      <a:r>
                        <a:rPr lang="en-US" altLang="en-US" dirty="0" smtClean="0"/>
                        <a:t>Stroke</a:t>
                      </a:r>
                      <a:endParaRPr lang="en-IE" dirty="0"/>
                    </a:p>
                  </a:txBody>
                  <a:tcPr>
                    <a:solidFill>
                      <a:schemeClr val="bg1"/>
                    </a:solidFill>
                  </a:tcPr>
                </a:tc>
                <a:tc>
                  <a:txBody>
                    <a:bodyPr/>
                    <a:lstStyle/>
                    <a:p>
                      <a:r>
                        <a:rPr lang="en-IE" dirty="0" smtClean="0"/>
                        <a:t>14</a:t>
                      </a:r>
                      <a:endParaRPr lang="en-IE" dirty="0"/>
                    </a:p>
                  </a:txBody>
                  <a:tcPr>
                    <a:solidFill>
                      <a:schemeClr val="bg1"/>
                    </a:solidFill>
                  </a:tcPr>
                </a:tc>
              </a:tr>
              <a:tr h="370840">
                <a:tc>
                  <a:txBody>
                    <a:bodyPr/>
                    <a:lstStyle/>
                    <a:p>
                      <a:r>
                        <a:rPr lang="en-US" altLang="en-US" dirty="0" smtClean="0"/>
                        <a:t>Angioplasty</a:t>
                      </a:r>
                      <a:endParaRPr lang="en-IE" dirty="0"/>
                    </a:p>
                  </a:txBody>
                  <a:tcPr>
                    <a:solidFill>
                      <a:schemeClr val="bg1"/>
                    </a:solidFill>
                  </a:tcPr>
                </a:tc>
                <a:tc>
                  <a:txBody>
                    <a:bodyPr/>
                    <a:lstStyle/>
                    <a:p>
                      <a:r>
                        <a:rPr lang="en-IE" dirty="0" smtClean="0"/>
                        <a:t>13</a:t>
                      </a:r>
                      <a:endParaRPr lang="en-IE" dirty="0"/>
                    </a:p>
                  </a:txBody>
                  <a:tcPr>
                    <a:solidFill>
                      <a:schemeClr val="bg1"/>
                    </a:solidFill>
                  </a:tcPr>
                </a:tc>
              </a:tr>
              <a:tr h="370840">
                <a:tc>
                  <a:txBody>
                    <a:bodyPr/>
                    <a:lstStyle/>
                    <a:p>
                      <a:r>
                        <a:rPr lang="en-IE" altLang="en-US" dirty="0" smtClean="0"/>
                        <a:t>Multiple Sclerosis</a:t>
                      </a:r>
                      <a:endParaRPr lang="en-IE" dirty="0"/>
                    </a:p>
                  </a:txBody>
                  <a:tcPr>
                    <a:solidFill>
                      <a:schemeClr val="bg1"/>
                    </a:solidFill>
                  </a:tcPr>
                </a:tc>
                <a:tc>
                  <a:txBody>
                    <a:bodyPr/>
                    <a:lstStyle/>
                    <a:p>
                      <a:r>
                        <a:rPr lang="en-IE" dirty="0" smtClean="0"/>
                        <a:t>7</a:t>
                      </a:r>
                      <a:endParaRPr lang="en-IE" dirty="0"/>
                    </a:p>
                  </a:txBody>
                  <a:tcPr>
                    <a:solidFill>
                      <a:schemeClr val="bg1"/>
                    </a:solidFill>
                  </a:tcPr>
                </a:tc>
              </a:tr>
              <a:tr h="370840">
                <a:tc>
                  <a:txBody>
                    <a:bodyPr/>
                    <a:lstStyle/>
                    <a:p>
                      <a:r>
                        <a:rPr lang="en-IE" altLang="en-US" dirty="0" smtClean="0"/>
                        <a:t>Heart Bypass </a:t>
                      </a:r>
                      <a:endParaRPr lang="en-IE" dirty="0"/>
                    </a:p>
                  </a:txBody>
                  <a:tcPr>
                    <a:solidFill>
                      <a:schemeClr val="bg1"/>
                    </a:solidFill>
                  </a:tcPr>
                </a:tc>
                <a:tc>
                  <a:txBody>
                    <a:bodyPr/>
                    <a:lstStyle/>
                    <a:p>
                      <a:r>
                        <a:rPr lang="en-IE" dirty="0" smtClean="0"/>
                        <a:t>6</a:t>
                      </a:r>
                      <a:endParaRPr lang="en-IE" dirty="0"/>
                    </a:p>
                  </a:txBody>
                  <a:tcPr>
                    <a:solidFill>
                      <a:schemeClr val="bg1"/>
                    </a:solidFill>
                  </a:tcPr>
                </a:tc>
              </a:tr>
              <a:tr h="370840">
                <a:tc>
                  <a:txBody>
                    <a:bodyPr/>
                    <a:lstStyle/>
                    <a:p>
                      <a:r>
                        <a:rPr lang="en-US" altLang="en-US" dirty="0" err="1" smtClean="0"/>
                        <a:t>Parkinsons</a:t>
                      </a:r>
                      <a:r>
                        <a:rPr lang="en-US" altLang="en-US" dirty="0" smtClean="0"/>
                        <a:t> Disease	</a:t>
                      </a:r>
                      <a:endParaRPr lang="en-IE" dirty="0"/>
                    </a:p>
                  </a:txBody>
                  <a:tcPr>
                    <a:solidFill>
                      <a:schemeClr val="bg1"/>
                    </a:solidFill>
                  </a:tcPr>
                </a:tc>
                <a:tc>
                  <a:txBody>
                    <a:bodyPr/>
                    <a:lstStyle/>
                    <a:p>
                      <a:r>
                        <a:rPr lang="en-IE" dirty="0" smtClean="0"/>
                        <a:t>2</a:t>
                      </a:r>
                      <a:endParaRPr lang="en-IE" dirty="0"/>
                    </a:p>
                  </a:txBody>
                  <a:tcPr>
                    <a:solidFill>
                      <a:schemeClr val="bg1"/>
                    </a:solidFill>
                  </a:tcPr>
                </a:tc>
              </a:tr>
            </a:tbl>
          </a:graphicData>
        </a:graphic>
      </p:graphicFrame>
      <p:graphicFrame>
        <p:nvGraphicFramePr>
          <p:cNvPr id="8" name="Table 7"/>
          <p:cNvGraphicFramePr>
            <a:graphicFrameLocks noGrp="1"/>
          </p:cNvGraphicFramePr>
          <p:nvPr/>
        </p:nvGraphicFramePr>
        <p:xfrm>
          <a:off x="2044700" y="4686300"/>
          <a:ext cx="8129060" cy="370840"/>
        </p:xfrm>
        <a:graphic>
          <a:graphicData uri="http://schemas.openxmlformats.org/drawingml/2006/table">
            <a:tbl>
              <a:tblPr bandRow="1">
                <a:tableStyleId>{793D81CF-94F2-401A-BA57-92F5A7B2D0C5}</a:tableStyleId>
              </a:tblPr>
              <a:tblGrid>
                <a:gridCol w="4064530"/>
                <a:gridCol w="4064530"/>
              </a:tblGrid>
              <a:tr h="370840">
                <a:tc>
                  <a:txBody>
                    <a:bodyPr/>
                    <a:lstStyle/>
                    <a:p>
                      <a:r>
                        <a:rPr lang="en-US" altLang="en-US" dirty="0" smtClean="0"/>
                        <a:t>Cardiomyopathy	</a:t>
                      </a:r>
                      <a:endParaRPr lang="en-IE" dirty="0"/>
                    </a:p>
                  </a:txBody>
                  <a:tcPr>
                    <a:solidFill>
                      <a:schemeClr val="bg1"/>
                    </a:solidFill>
                  </a:tcPr>
                </a:tc>
                <a:tc>
                  <a:txBody>
                    <a:bodyPr/>
                    <a:lstStyle/>
                    <a:p>
                      <a:r>
                        <a:rPr lang="en-IE" dirty="0" smtClean="0"/>
                        <a:t>2</a:t>
                      </a:r>
                      <a:endParaRPr lang="en-IE" dirty="0"/>
                    </a:p>
                  </a:txBody>
                  <a:tcPr>
                    <a:solidFill>
                      <a:schemeClr val="bg1"/>
                    </a:solidFill>
                  </a:tcPr>
                </a:tc>
              </a:tr>
            </a:tbl>
          </a:graphicData>
        </a:graphic>
      </p:graphicFrame>
      <p:graphicFrame>
        <p:nvGraphicFramePr>
          <p:cNvPr id="9" name="Table 8"/>
          <p:cNvGraphicFramePr>
            <a:graphicFrameLocks noGrp="1"/>
          </p:cNvGraphicFramePr>
          <p:nvPr/>
        </p:nvGraphicFramePr>
        <p:xfrm>
          <a:off x="2044700" y="5080000"/>
          <a:ext cx="8129060" cy="370840"/>
        </p:xfrm>
        <a:graphic>
          <a:graphicData uri="http://schemas.openxmlformats.org/drawingml/2006/table">
            <a:tbl>
              <a:tblPr bandRow="1">
                <a:tableStyleId>{793D81CF-94F2-401A-BA57-92F5A7B2D0C5}</a:tableStyleId>
              </a:tblPr>
              <a:tblGrid>
                <a:gridCol w="4064530"/>
                <a:gridCol w="4064530"/>
              </a:tblGrid>
              <a:tr h="370840">
                <a:tc>
                  <a:txBody>
                    <a:bodyPr/>
                    <a:lstStyle/>
                    <a:p>
                      <a:r>
                        <a:rPr lang="en-US" altLang="en-US" dirty="0" smtClean="0"/>
                        <a:t>Ulcerative Colitis</a:t>
                      </a:r>
                      <a:endParaRPr lang="en-IE" dirty="0"/>
                    </a:p>
                  </a:txBody>
                  <a:tcPr>
                    <a:solidFill>
                      <a:schemeClr val="bg1"/>
                    </a:solidFill>
                  </a:tcPr>
                </a:tc>
                <a:tc>
                  <a:txBody>
                    <a:bodyPr/>
                    <a:lstStyle/>
                    <a:p>
                      <a:r>
                        <a:rPr lang="en-IE" dirty="0" smtClean="0"/>
                        <a:t>2</a:t>
                      </a:r>
                      <a:endParaRPr lang="en-IE" dirty="0"/>
                    </a:p>
                  </a:txBody>
                  <a:tcPr>
                    <a:solidFill>
                      <a:schemeClr val="bg1"/>
                    </a:solidFill>
                  </a:tcPr>
                </a:tc>
              </a:tr>
            </a:tbl>
          </a:graphicData>
        </a:graphic>
      </p:graphicFrame>
    </p:spTree>
    <p:extLst>
      <p:ext uri="{BB962C8B-B14F-4D97-AF65-F5344CB8AC3E}">
        <p14:creationId xmlns:p14="http://schemas.microsoft.com/office/powerpoint/2010/main" xmlns="" val="34410514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2"/>
          <p:cNvSpPr>
            <a:spLocks noGrp="1" noChangeArrowheads="1"/>
          </p:cNvSpPr>
          <p:nvPr>
            <p:ph type="title" idx="4294967295"/>
          </p:nvPr>
        </p:nvSpPr>
        <p:spPr bwMode="auto">
          <a:xfrm>
            <a:off x="609600" y="274638"/>
            <a:ext cx="8920163" cy="1155700"/>
          </a:xfrm>
          <a:prstGeom prst="rect">
            <a:avLst/>
          </a:prstGeom>
          <a:solidFill>
            <a:srgbClr val="FFFFFF"/>
          </a:solidFill>
          <a:ln>
            <a:miter lim="800000"/>
            <a:headEnd/>
            <a:tailEnd/>
          </a:ln>
        </p:spPr>
        <p:txBody>
          <a:bodyPr/>
          <a:lstStyle/>
          <a:p>
            <a:r>
              <a:rPr lang="en-IE" sz="2400" smtClean="0"/>
              <a:t>We also paid one claim for each of the following:</a:t>
            </a:r>
            <a:br>
              <a:rPr lang="en-IE" sz="2400" smtClean="0"/>
            </a:br>
            <a:endParaRPr lang="en-GB" sz="2400" smtClean="0"/>
          </a:p>
        </p:txBody>
      </p:sp>
      <p:sp>
        <p:nvSpPr>
          <p:cNvPr id="134146" name="Rectangle 3"/>
          <p:cNvSpPr>
            <a:spLocks noGrp="1" noChangeArrowheads="1"/>
          </p:cNvSpPr>
          <p:nvPr>
            <p:ph type="body" idx="4294967295"/>
          </p:nvPr>
        </p:nvSpPr>
        <p:spPr bwMode="auto">
          <a:xfrm>
            <a:off x="609600" y="1600200"/>
            <a:ext cx="10974388" cy="4525963"/>
          </a:xfrm>
          <a:prstGeom prst="rect">
            <a:avLst/>
          </a:prstGeom>
          <a:solidFill>
            <a:srgbClr val="FFFFFF"/>
          </a:solidFill>
          <a:ln>
            <a:miter lim="800000"/>
            <a:headEnd/>
            <a:tailEnd/>
          </a:ln>
        </p:spPr>
        <p:txBody>
          <a:bodyPr/>
          <a:lstStyle/>
          <a:p>
            <a:r>
              <a:rPr lang="en-IE" smtClean="0"/>
              <a:t>Alzheimers</a:t>
            </a:r>
          </a:p>
          <a:p>
            <a:r>
              <a:rPr lang="en-IE" smtClean="0"/>
              <a:t>Aortic Graft Surgery</a:t>
            </a:r>
          </a:p>
          <a:p>
            <a:r>
              <a:rPr lang="en-IE" smtClean="0"/>
              <a:t>Bacterial Meningitis</a:t>
            </a:r>
          </a:p>
          <a:p>
            <a:r>
              <a:rPr lang="en-IE" smtClean="0"/>
              <a:t>Blindness</a:t>
            </a:r>
          </a:p>
          <a:p>
            <a:r>
              <a:rPr lang="en-IE" smtClean="0"/>
              <a:t>Coma</a:t>
            </a:r>
          </a:p>
          <a:p>
            <a:r>
              <a:rPr lang="en-IE" smtClean="0"/>
              <a:t>Encephalitis</a:t>
            </a:r>
          </a:p>
          <a:p>
            <a:r>
              <a:rPr lang="en-IE" smtClean="0"/>
              <a:t>End Stage Liver Failure</a:t>
            </a:r>
          </a:p>
          <a:p>
            <a:r>
              <a:rPr lang="en-IE" smtClean="0"/>
              <a:t>Loss of Independent Existence</a:t>
            </a:r>
          </a:p>
          <a:p>
            <a:r>
              <a:rPr lang="en-IE" smtClean="0"/>
              <a:t>Major Organ Transplant</a:t>
            </a:r>
          </a:p>
          <a:p>
            <a:r>
              <a:rPr lang="en-IE" smtClean="0"/>
              <a:t>Motor Neuron Disease</a:t>
            </a:r>
          </a:p>
          <a:p>
            <a:r>
              <a:rPr lang="en-IE" smtClean="0"/>
              <a:t>Traumatic Brain Injury</a:t>
            </a:r>
          </a:p>
          <a:p>
            <a:r>
              <a:rPr lang="en-IE" smtClean="0"/>
              <a:t>Structural Heart Valve Surgery</a:t>
            </a:r>
          </a:p>
          <a:p>
            <a:endParaRPr lang="en-GB" smtClean="0"/>
          </a:p>
        </p:txBody>
      </p:sp>
    </p:spTree>
    <p:extLst>
      <p:ext uri="{BB962C8B-B14F-4D97-AF65-F5344CB8AC3E}">
        <p14:creationId xmlns:p14="http://schemas.microsoft.com/office/powerpoint/2010/main" xmlns="" val="19862953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lgn="ctr" fontAlgn="auto">
              <a:spcAft>
                <a:spcPts val="0"/>
              </a:spcAft>
              <a:defRPr/>
            </a:pPr>
            <a:r>
              <a:rPr lang="en-IE" sz="3600" b="1" u="sng" dirty="0" smtClean="0">
                <a:latin typeface="+mn-lt"/>
              </a:rPr>
              <a:t>Conor Carey</a:t>
            </a:r>
          </a:p>
        </p:txBody>
      </p:sp>
      <p:pic>
        <p:nvPicPr>
          <p:cNvPr id="6147"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02928" y="1844675"/>
            <a:ext cx="4633986" cy="4351338"/>
          </a:xfrm>
        </p:spPr>
      </p:pic>
      <p:sp>
        <p:nvSpPr>
          <p:cNvPr id="5" name="TextBox 4"/>
          <p:cNvSpPr txBox="1"/>
          <p:nvPr/>
        </p:nvSpPr>
        <p:spPr>
          <a:xfrm>
            <a:off x="6384698" y="1651002"/>
            <a:ext cx="4608584" cy="4893647"/>
          </a:xfrm>
          <a:prstGeom prst="rect">
            <a:avLst/>
          </a:prstGeom>
          <a:noFill/>
        </p:spPr>
        <p:txBody>
          <a:bodyPr>
            <a:spAutoFit/>
          </a:bodyPr>
          <a:lstStyle/>
          <a:p>
            <a:pPr eaLnBrk="0" hangingPunct="0">
              <a:defRPr/>
            </a:pPr>
            <a:r>
              <a:rPr lang="en-IE" sz="2400" dirty="0">
                <a:solidFill>
                  <a:prstClr val="black"/>
                </a:solidFill>
                <a:latin typeface="Calibri" panose="020F0502020204030204"/>
                <a:ea typeface="ヒラギノ角ゴ Pro W3" pitchFamily="48" charset="-128"/>
                <a:cs typeface="+mn-cs"/>
              </a:rPr>
              <a:t>27 years experience in the financial services industry</a:t>
            </a:r>
          </a:p>
          <a:p>
            <a:pPr eaLnBrk="0" hangingPunct="0">
              <a:defRPr/>
            </a:pPr>
            <a:endParaRPr lang="en-IE" sz="2400" dirty="0">
              <a:solidFill>
                <a:prstClr val="black"/>
              </a:solidFill>
              <a:latin typeface="Calibri" panose="020F0502020204030204"/>
              <a:ea typeface="ヒラギノ角ゴ Pro W3" pitchFamily="48" charset="-128"/>
              <a:cs typeface="+mn-cs"/>
            </a:endParaRPr>
          </a:p>
          <a:p>
            <a:pPr eaLnBrk="0" hangingPunct="0">
              <a:defRPr/>
            </a:pPr>
            <a:r>
              <a:rPr lang="en-IE" sz="2400" dirty="0">
                <a:solidFill>
                  <a:prstClr val="black"/>
                </a:solidFill>
                <a:latin typeface="Calibri" panose="020F0502020204030204"/>
                <a:ea typeface="ヒラギノ角ゴ Pro W3" pitchFamily="48" charset="-128"/>
                <a:cs typeface="+mn-cs"/>
              </a:rPr>
              <a:t>Previously worked with Ulster Bank Wealth &amp; Bank of Ireland Private Banking</a:t>
            </a:r>
          </a:p>
          <a:p>
            <a:pPr eaLnBrk="0" hangingPunct="0">
              <a:defRPr/>
            </a:pPr>
            <a:endParaRPr lang="en-IE" sz="2400" dirty="0">
              <a:solidFill>
                <a:prstClr val="black"/>
              </a:solidFill>
              <a:latin typeface="Calibri" panose="020F0502020204030204"/>
              <a:ea typeface="ヒラギノ角ゴ Pro W3" pitchFamily="48" charset="-128"/>
              <a:cs typeface="+mn-cs"/>
            </a:endParaRPr>
          </a:p>
          <a:p>
            <a:pPr eaLnBrk="0" hangingPunct="0">
              <a:defRPr/>
            </a:pPr>
            <a:r>
              <a:rPr lang="en-IE" sz="2400" dirty="0">
                <a:solidFill>
                  <a:prstClr val="black"/>
                </a:solidFill>
                <a:latin typeface="Calibri" panose="020F0502020204030204"/>
                <a:ea typeface="ヒラギノ角ゴ Pro W3" pitchFamily="48" charset="-128"/>
                <a:cs typeface="+mn-cs"/>
              </a:rPr>
              <a:t>Holds a Bachelor in Business Studies (BBS) degree and the Qualified Financial Advisor (QFA) designation</a:t>
            </a:r>
          </a:p>
          <a:p>
            <a:pPr eaLnBrk="0" hangingPunct="0">
              <a:defRPr/>
            </a:pPr>
            <a:endParaRPr lang="en-IE" sz="2400" dirty="0">
              <a:solidFill>
                <a:prstClr val="black"/>
              </a:solidFill>
              <a:latin typeface="Calibri" panose="020F0502020204030204"/>
              <a:ea typeface="ヒラギノ角ゴ Pro W3" pitchFamily="48" charset="-128"/>
              <a:cs typeface="+mn-cs"/>
            </a:endParaRPr>
          </a:p>
          <a:p>
            <a:pPr eaLnBrk="0" hangingPunct="0">
              <a:defRPr/>
            </a:pPr>
            <a:endParaRPr lang="en-IE" sz="2400" dirty="0">
              <a:solidFill>
                <a:prstClr val="black"/>
              </a:solidFill>
              <a:latin typeface="Calibri" panose="020F0502020204030204"/>
              <a:ea typeface="ヒラギノ角ゴ Pro W3" pitchFamily="48" charset="-128"/>
              <a:cs typeface="+mn-cs"/>
            </a:endParaRPr>
          </a:p>
        </p:txBody>
      </p:sp>
    </p:spTree>
    <p:extLst>
      <p:ext uri="{BB962C8B-B14F-4D97-AF65-F5344CB8AC3E}">
        <p14:creationId xmlns:p14="http://schemas.microsoft.com/office/powerpoint/2010/main" xmlns="" val="7450957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2"/>
          <p:cNvSpPr>
            <a:spLocks noGrp="1" noChangeArrowheads="1"/>
          </p:cNvSpPr>
          <p:nvPr>
            <p:ph type="title" idx="4294967295"/>
          </p:nvPr>
        </p:nvSpPr>
        <p:spPr bwMode="auto">
          <a:xfrm>
            <a:off x="609600" y="274638"/>
            <a:ext cx="8932863" cy="1182687"/>
          </a:xfrm>
          <a:prstGeom prst="rect">
            <a:avLst/>
          </a:prstGeom>
          <a:solidFill>
            <a:srgbClr val="FFFFFF"/>
          </a:solidFill>
          <a:ln>
            <a:miter lim="800000"/>
            <a:headEnd/>
            <a:tailEnd/>
          </a:ln>
        </p:spPr>
        <p:txBody>
          <a:bodyPr/>
          <a:lstStyle/>
          <a:p>
            <a:r>
              <a:rPr lang="en-IE" smtClean="0"/>
              <a:t>Cancer Claims by site</a:t>
            </a:r>
            <a:endParaRPr lang="en-GB" smtClean="0"/>
          </a:p>
        </p:txBody>
      </p:sp>
      <p:sp>
        <p:nvSpPr>
          <p:cNvPr id="135170" name="Rectangle 3"/>
          <p:cNvSpPr>
            <a:spLocks noGrp="1" noChangeArrowheads="1"/>
          </p:cNvSpPr>
          <p:nvPr>
            <p:ph type="body" idx="4294967295"/>
          </p:nvPr>
        </p:nvSpPr>
        <p:spPr bwMode="auto">
          <a:xfrm>
            <a:off x="609600" y="1600200"/>
            <a:ext cx="10974388" cy="4525963"/>
          </a:xfrm>
          <a:prstGeom prst="rect">
            <a:avLst/>
          </a:prstGeom>
          <a:solidFill>
            <a:srgbClr val="FFFFFF"/>
          </a:solidFill>
          <a:ln>
            <a:miter lim="800000"/>
            <a:headEnd/>
            <a:tailEnd/>
          </a:ln>
        </p:spPr>
        <p:txBody>
          <a:bodyPr/>
          <a:lstStyle/>
          <a:p>
            <a:r>
              <a:rPr lang="en-IE" smtClean="0"/>
              <a:t>Breast Cancer		41</a:t>
            </a:r>
          </a:p>
          <a:p>
            <a:r>
              <a:rPr lang="en-IE" smtClean="0"/>
              <a:t>Bowel Cancer 		22</a:t>
            </a:r>
          </a:p>
          <a:p>
            <a:r>
              <a:rPr lang="en-IE" smtClean="0"/>
              <a:t>Prostate Cancer		19</a:t>
            </a:r>
          </a:p>
          <a:p>
            <a:r>
              <a:rPr lang="en-IE" smtClean="0"/>
              <a:t>Lymphoma			10</a:t>
            </a:r>
          </a:p>
          <a:p>
            <a:r>
              <a:rPr lang="en-IE" smtClean="0"/>
              <a:t>Lung Cancer		  	  6</a:t>
            </a:r>
          </a:p>
          <a:p>
            <a:r>
              <a:rPr lang="en-IE" smtClean="0"/>
              <a:t>Malignant Melanoma 	  	  6</a:t>
            </a:r>
          </a:p>
          <a:p>
            <a:r>
              <a:rPr lang="en-IE" smtClean="0"/>
              <a:t>Ovarian			  5</a:t>
            </a:r>
          </a:p>
          <a:p>
            <a:r>
              <a:rPr lang="en-IE" smtClean="0"/>
              <a:t>Brain Tumour		  	  4</a:t>
            </a:r>
          </a:p>
          <a:p>
            <a:r>
              <a:rPr lang="en-IE" smtClean="0"/>
              <a:t>Testicular			  4</a:t>
            </a:r>
          </a:p>
          <a:p>
            <a:r>
              <a:rPr lang="en-IE" smtClean="0"/>
              <a:t>Thyroid			  4</a:t>
            </a:r>
          </a:p>
          <a:p>
            <a:r>
              <a:rPr lang="en-IE" smtClean="0"/>
              <a:t>Kidney			  4</a:t>
            </a:r>
          </a:p>
          <a:p>
            <a:r>
              <a:rPr lang="en-IE" smtClean="0"/>
              <a:t>Cervical			  3</a:t>
            </a:r>
          </a:p>
          <a:p>
            <a:r>
              <a:rPr lang="en-IE" smtClean="0"/>
              <a:t>Other 			13</a:t>
            </a:r>
            <a:endParaRPr lang="en-GB" smtClean="0"/>
          </a:p>
        </p:txBody>
      </p:sp>
    </p:spTree>
    <p:extLst>
      <p:ext uri="{BB962C8B-B14F-4D97-AF65-F5344CB8AC3E}">
        <p14:creationId xmlns:p14="http://schemas.microsoft.com/office/powerpoint/2010/main" xmlns="" val="294592993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2"/>
          <p:cNvSpPr>
            <a:spLocks noGrp="1" noChangeArrowheads="1"/>
          </p:cNvSpPr>
          <p:nvPr>
            <p:ph type="title" idx="4294967295"/>
          </p:nvPr>
        </p:nvSpPr>
        <p:spPr bwMode="auto">
          <a:xfrm>
            <a:off x="609600" y="274638"/>
            <a:ext cx="9131300" cy="1036637"/>
          </a:xfrm>
          <a:prstGeom prst="rect">
            <a:avLst/>
          </a:prstGeom>
          <a:solidFill>
            <a:srgbClr val="FFFFFF"/>
          </a:solidFill>
          <a:ln>
            <a:miter lim="800000"/>
            <a:headEnd/>
            <a:tailEnd/>
          </a:ln>
        </p:spPr>
        <p:txBody>
          <a:bodyPr/>
          <a:lstStyle/>
          <a:p>
            <a:r>
              <a:rPr lang="en-IE" smtClean="0"/>
              <a:t>Duration In Force for 2017 Paid Critical Illness Claims</a:t>
            </a:r>
            <a:endParaRPr lang="en-GB" smtClean="0"/>
          </a:p>
        </p:txBody>
      </p:sp>
      <p:sp>
        <p:nvSpPr>
          <p:cNvPr id="136194" name="Rectangle 3"/>
          <p:cNvSpPr>
            <a:spLocks noGrp="1" noChangeArrowheads="1"/>
          </p:cNvSpPr>
          <p:nvPr>
            <p:ph type="body" idx="4294967295"/>
          </p:nvPr>
        </p:nvSpPr>
        <p:spPr bwMode="auto">
          <a:xfrm>
            <a:off x="609600" y="1600200"/>
            <a:ext cx="10974388" cy="4525963"/>
          </a:xfrm>
          <a:prstGeom prst="rect">
            <a:avLst/>
          </a:prstGeom>
          <a:solidFill>
            <a:srgbClr val="FFFFFF"/>
          </a:solidFill>
          <a:ln>
            <a:miter lim="800000"/>
            <a:headEnd/>
            <a:tailEnd/>
          </a:ln>
        </p:spPr>
        <p:txBody>
          <a:bodyPr/>
          <a:lstStyle/>
          <a:p>
            <a:pPr>
              <a:buFont typeface="Symbol" pitchFamily="18" charset="2"/>
              <a:buNone/>
            </a:pPr>
            <a:r>
              <a:rPr lang="en-IE" smtClean="0"/>
              <a:t>20 + years		15</a:t>
            </a:r>
          </a:p>
          <a:p>
            <a:pPr>
              <a:buFont typeface="Symbol" pitchFamily="18" charset="2"/>
              <a:buNone/>
            </a:pPr>
            <a:r>
              <a:rPr lang="en-IE" smtClean="0"/>
              <a:t>15 – 19			30</a:t>
            </a:r>
          </a:p>
          <a:p>
            <a:pPr>
              <a:buFont typeface="Symbol" pitchFamily="18" charset="2"/>
              <a:buNone/>
            </a:pPr>
            <a:r>
              <a:rPr lang="en-IE" smtClean="0"/>
              <a:t>10 – 14			48</a:t>
            </a:r>
          </a:p>
          <a:p>
            <a:pPr>
              <a:buFont typeface="Symbol" pitchFamily="18" charset="2"/>
              <a:buNone/>
            </a:pPr>
            <a:r>
              <a:rPr lang="en-IE" smtClean="0"/>
              <a:t> 9 years			  6</a:t>
            </a:r>
          </a:p>
          <a:p>
            <a:pPr>
              <a:buFont typeface="Symbol" pitchFamily="18" charset="2"/>
              <a:buNone/>
            </a:pPr>
            <a:r>
              <a:rPr lang="en-IE" smtClean="0"/>
              <a:t> 8 years			14</a:t>
            </a:r>
          </a:p>
          <a:p>
            <a:pPr>
              <a:buFont typeface="Symbol" pitchFamily="18" charset="2"/>
              <a:buNone/>
            </a:pPr>
            <a:r>
              <a:rPr lang="en-IE" smtClean="0"/>
              <a:t> 7 years			  9</a:t>
            </a:r>
          </a:p>
          <a:p>
            <a:pPr>
              <a:buFont typeface="Symbol" pitchFamily="18" charset="2"/>
              <a:buNone/>
            </a:pPr>
            <a:r>
              <a:rPr lang="en-IE" smtClean="0"/>
              <a:t> 6 years			  8</a:t>
            </a:r>
          </a:p>
          <a:p>
            <a:pPr>
              <a:buFont typeface="Symbol" pitchFamily="18" charset="2"/>
              <a:buNone/>
            </a:pPr>
            <a:r>
              <a:rPr lang="en-IE" smtClean="0"/>
              <a:t> 5 years			13</a:t>
            </a:r>
          </a:p>
          <a:p>
            <a:pPr>
              <a:buFont typeface="Symbol" pitchFamily="18" charset="2"/>
              <a:buNone/>
            </a:pPr>
            <a:r>
              <a:rPr lang="en-IE" smtClean="0"/>
              <a:t> 4 years			13</a:t>
            </a:r>
          </a:p>
          <a:p>
            <a:pPr>
              <a:buFont typeface="Symbol" pitchFamily="18" charset="2"/>
              <a:buNone/>
            </a:pPr>
            <a:r>
              <a:rPr lang="en-IE" smtClean="0"/>
              <a:t> 3 years			16</a:t>
            </a:r>
          </a:p>
          <a:p>
            <a:pPr>
              <a:buFont typeface="Symbol" pitchFamily="18" charset="2"/>
              <a:buNone/>
            </a:pPr>
            <a:r>
              <a:rPr lang="en-IE" smtClean="0"/>
              <a:t> 2 years			27</a:t>
            </a:r>
          </a:p>
          <a:p>
            <a:pPr>
              <a:buFont typeface="Symbol" pitchFamily="18" charset="2"/>
              <a:buNone/>
            </a:pPr>
            <a:r>
              <a:rPr lang="en-IE" smtClean="0"/>
              <a:t> 1 year			24</a:t>
            </a:r>
          </a:p>
          <a:p>
            <a:pPr>
              <a:buFont typeface="Symbol" pitchFamily="18" charset="2"/>
              <a:buNone/>
            </a:pPr>
            <a:r>
              <a:rPr lang="en-IE" smtClean="0"/>
              <a:t>&lt; 1 year		  6	 </a:t>
            </a:r>
            <a:endParaRPr lang="en-GB" smtClean="0"/>
          </a:p>
        </p:txBody>
      </p:sp>
    </p:spTree>
    <p:extLst>
      <p:ext uri="{BB962C8B-B14F-4D97-AF65-F5344CB8AC3E}">
        <p14:creationId xmlns:p14="http://schemas.microsoft.com/office/powerpoint/2010/main" xmlns="" val="36069303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noGrp="1"/>
          </p:cNvSpPr>
          <p:nvPr/>
        </p:nvSpPr>
        <p:spPr bwMode="auto">
          <a:xfrm>
            <a:off x="11172825" y="6564313"/>
            <a:ext cx="627063" cy="150812"/>
          </a:xfrm>
          <a:prstGeom prst="rect">
            <a:avLst/>
          </a:prstGeom>
          <a:noFill/>
          <a:extLst/>
        </p:spPr>
        <p:txBody>
          <a:bodyPr lIns="0" tIns="0" rIns="0" bIns="0" anchor="b"/>
          <a:lstStyle/>
          <a:p>
            <a:pPr algn="r" fontAlgn="auto">
              <a:spcBef>
                <a:spcPts val="0"/>
              </a:spcBef>
              <a:spcAft>
                <a:spcPts val="0"/>
              </a:spcAft>
              <a:defRPr/>
            </a:pPr>
            <a:fld id="{B01E9212-D4F4-4F6F-A6CA-4BBFBB815E36}" type="slidenum">
              <a:rPr lang="de-CH" altLang="en-US" sz="900">
                <a:latin typeface="+mj-lt"/>
                <a:cs typeface="+mn-cs"/>
              </a:rPr>
              <a:pPr algn="r" fontAlgn="auto">
                <a:spcBef>
                  <a:spcPts val="0"/>
                </a:spcBef>
                <a:spcAft>
                  <a:spcPts val="0"/>
                </a:spcAft>
                <a:defRPr/>
              </a:pPr>
              <a:t>32</a:t>
            </a:fld>
            <a:endParaRPr lang="de-CH" altLang="en-US" sz="900">
              <a:latin typeface="+mj-lt"/>
              <a:cs typeface="+mn-cs"/>
            </a:endParaRPr>
          </a:p>
        </p:txBody>
      </p:sp>
      <p:sp>
        <p:nvSpPr>
          <p:cNvPr id="137218" name="Rectangle 2"/>
          <p:cNvSpPr>
            <a:spLocks noGrp="1" noChangeArrowheads="1"/>
          </p:cNvSpPr>
          <p:nvPr>
            <p:ph type="title" idx="4294967295"/>
          </p:nvPr>
        </p:nvSpPr>
        <p:spPr bwMode="auto">
          <a:xfrm>
            <a:off x="463550" y="276225"/>
            <a:ext cx="8734425" cy="1208088"/>
          </a:xfrm>
          <a:prstGeom prst="rect">
            <a:avLst/>
          </a:prstGeom>
          <a:solidFill>
            <a:srgbClr val="FFFFFF"/>
          </a:solidFill>
          <a:ln>
            <a:miter lim="800000"/>
            <a:headEnd/>
            <a:tailEnd/>
          </a:ln>
        </p:spPr>
        <p:txBody>
          <a:bodyPr lIns="0" tIns="0" rIns="0" bIns="0"/>
          <a:lstStyle/>
          <a:p>
            <a:r>
              <a:rPr lang="en-IE" altLang="en-US" smtClean="0"/>
              <a:t>Critical Illness Claims Split by Gender – 2017 Paid</a:t>
            </a:r>
            <a:r>
              <a:rPr lang="en-IE" altLang="en-US" sz="2400" smtClean="0"/>
              <a:t/>
            </a:r>
            <a:br>
              <a:rPr lang="en-IE" altLang="en-US" sz="2400" smtClean="0"/>
            </a:br>
            <a:r>
              <a:rPr lang="en-IE" altLang="en-US" sz="2400" smtClean="0"/>
              <a:t>						</a:t>
            </a:r>
            <a:endParaRPr lang="en-GB" altLang="en-US" sz="2400" smtClean="0"/>
          </a:p>
        </p:txBody>
      </p:sp>
      <p:sp>
        <p:nvSpPr>
          <p:cNvPr id="137219" name="Rectangle 3"/>
          <p:cNvSpPr>
            <a:spLocks noGrp="1" noChangeArrowheads="1"/>
          </p:cNvSpPr>
          <p:nvPr>
            <p:ph type="body" idx="4294967295"/>
          </p:nvPr>
        </p:nvSpPr>
        <p:spPr bwMode="auto">
          <a:xfrm>
            <a:off x="609600" y="1600200"/>
            <a:ext cx="10974388" cy="4525963"/>
          </a:xfrm>
          <a:prstGeom prst="rect">
            <a:avLst/>
          </a:prstGeom>
          <a:solidFill>
            <a:srgbClr val="FFFFFF"/>
          </a:solidFill>
          <a:ln>
            <a:miter lim="800000"/>
            <a:headEnd/>
            <a:tailEnd/>
          </a:ln>
        </p:spPr>
        <p:txBody>
          <a:bodyPr lIns="0" tIns="0" rIns="0" bIns="0"/>
          <a:lstStyle/>
          <a:p>
            <a:pPr>
              <a:buFont typeface="Symbol" pitchFamily="18" charset="2"/>
              <a:buNone/>
            </a:pPr>
            <a:r>
              <a:rPr lang="en-IE" altLang="en-US" sz="2400" b="1" smtClean="0"/>
              <a:t>Illness				 Male		Female</a:t>
            </a:r>
          </a:p>
          <a:p>
            <a:pPr>
              <a:buFont typeface="Symbol" pitchFamily="18" charset="2"/>
              <a:buNone/>
            </a:pPr>
            <a:endParaRPr lang="en-IE" altLang="en-US" sz="2400" smtClean="0"/>
          </a:p>
          <a:p>
            <a:pPr>
              <a:buFont typeface="Symbol" pitchFamily="18" charset="2"/>
              <a:buNone/>
            </a:pPr>
            <a:r>
              <a:rPr lang="en-IE" altLang="en-US" sz="2400" smtClean="0"/>
              <a:t>Stroke					  85%		15%</a:t>
            </a:r>
          </a:p>
          <a:p>
            <a:pPr>
              <a:buFont typeface="Symbol" pitchFamily="18" charset="2"/>
              <a:buNone/>
            </a:pPr>
            <a:r>
              <a:rPr lang="en-IE" altLang="en-US" sz="2400" smtClean="0"/>
              <a:t>Multiple Sclerosis			  57%		43%</a:t>
            </a:r>
          </a:p>
          <a:p>
            <a:pPr>
              <a:buFont typeface="Symbol" pitchFamily="18" charset="2"/>
              <a:buNone/>
            </a:pPr>
            <a:r>
              <a:rPr lang="en-IE" altLang="en-US" sz="2400" smtClean="0"/>
              <a:t>Heart Attack				  80%		20%</a:t>
            </a:r>
          </a:p>
          <a:p>
            <a:pPr>
              <a:buFont typeface="Symbol" pitchFamily="18" charset="2"/>
              <a:buNone/>
            </a:pPr>
            <a:r>
              <a:rPr lang="en-IE" altLang="en-US" sz="2400" smtClean="0"/>
              <a:t>Angioplasty				  81%		19% </a:t>
            </a:r>
          </a:p>
          <a:p>
            <a:pPr>
              <a:buFont typeface="Symbol" pitchFamily="18" charset="2"/>
              <a:buNone/>
            </a:pPr>
            <a:r>
              <a:rPr lang="en-IE" altLang="en-US" sz="2400" smtClean="0"/>
              <a:t>CABG				</a:t>
            </a:r>
            <a:r>
              <a:rPr lang="en-US" altLang="en-US" sz="2400" smtClean="0"/>
              <a:t>	</a:t>
            </a:r>
            <a:r>
              <a:rPr lang="en-IE" altLang="en-US" sz="2400" smtClean="0"/>
              <a:t>100%	  	0%</a:t>
            </a:r>
          </a:p>
          <a:p>
            <a:pPr>
              <a:buFont typeface="Symbol" pitchFamily="18" charset="2"/>
              <a:buNone/>
            </a:pPr>
            <a:r>
              <a:rPr lang="en-IE" altLang="en-US" sz="2400" smtClean="0"/>
              <a:t>Cancer				  42%		58%</a:t>
            </a:r>
            <a:endParaRPr lang="en-GB" altLang="en-US" sz="2400" smtClean="0"/>
          </a:p>
        </p:txBody>
      </p:sp>
    </p:spTree>
    <p:extLst>
      <p:ext uri="{BB962C8B-B14F-4D97-AF65-F5344CB8AC3E}">
        <p14:creationId xmlns:p14="http://schemas.microsoft.com/office/powerpoint/2010/main" xmlns="" val="7702733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2"/>
          <p:cNvSpPr>
            <a:spLocks noGrp="1" noChangeArrowheads="1"/>
          </p:cNvSpPr>
          <p:nvPr>
            <p:ph type="title" idx="4294967295"/>
          </p:nvPr>
        </p:nvSpPr>
        <p:spPr bwMode="auto">
          <a:xfrm>
            <a:off x="623888" y="288925"/>
            <a:ext cx="8310562" cy="1168400"/>
          </a:xfrm>
          <a:prstGeom prst="rect">
            <a:avLst/>
          </a:prstGeom>
          <a:solidFill>
            <a:srgbClr val="FFFFFF"/>
          </a:solidFill>
          <a:ln>
            <a:miter lim="800000"/>
            <a:headEnd/>
            <a:tailEnd/>
          </a:ln>
        </p:spPr>
        <p:txBody>
          <a:bodyPr/>
          <a:lstStyle/>
          <a:p>
            <a:r>
              <a:rPr lang="en-IE" smtClean="0"/>
              <a:t>Breast Cancer Claims Paid in 2017</a:t>
            </a:r>
            <a:endParaRPr lang="en-GB" smtClean="0"/>
          </a:p>
        </p:txBody>
      </p:sp>
      <p:sp>
        <p:nvSpPr>
          <p:cNvPr id="138242" name="Rectangle 3"/>
          <p:cNvSpPr>
            <a:spLocks noGrp="1" noChangeArrowheads="1"/>
          </p:cNvSpPr>
          <p:nvPr>
            <p:ph type="body" idx="4294967295"/>
          </p:nvPr>
        </p:nvSpPr>
        <p:spPr bwMode="auto">
          <a:xfrm>
            <a:off x="609600" y="1600200"/>
            <a:ext cx="10974388" cy="4525963"/>
          </a:xfrm>
          <a:prstGeom prst="rect">
            <a:avLst/>
          </a:prstGeom>
          <a:solidFill>
            <a:srgbClr val="FFFFFF"/>
          </a:solidFill>
          <a:ln>
            <a:miter lim="800000"/>
            <a:headEnd/>
            <a:tailEnd/>
          </a:ln>
        </p:spPr>
        <p:txBody>
          <a:bodyPr/>
          <a:lstStyle/>
          <a:p>
            <a:r>
              <a:rPr lang="en-IE" smtClean="0"/>
              <a:t>82% of female Critical Illness claims were for Cancer</a:t>
            </a:r>
          </a:p>
          <a:p>
            <a:endParaRPr lang="en-IE" smtClean="0"/>
          </a:p>
          <a:p>
            <a:r>
              <a:rPr lang="en-IE" smtClean="0"/>
              <a:t>Half of these were for Breast Cancer</a:t>
            </a:r>
          </a:p>
          <a:p>
            <a:endParaRPr lang="en-IE" smtClean="0"/>
          </a:p>
          <a:p>
            <a:r>
              <a:rPr lang="en-IE" smtClean="0"/>
              <a:t>Of concern is the following:</a:t>
            </a:r>
          </a:p>
          <a:p>
            <a:endParaRPr lang="en-IE" smtClean="0"/>
          </a:p>
          <a:p>
            <a:pPr lvl="1"/>
            <a:r>
              <a:rPr lang="en-IE" smtClean="0"/>
              <a:t>7% occurred within 12 months of policy issue</a:t>
            </a:r>
          </a:p>
          <a:p>
            <a:pPr lvl="1"/>
            <a:r>
              <a:rPr lang="en-IE" smtClean="0"/>
              <a:t>Another 17% occurred between 12 - 23 months of policy issue</a:t>
            </a:r>
          </a:p>
          <a:p>
            <a:pPr lvl="1"/>
            <a:r>
              <a:rPr lang="en-IE" smtClean="0"/>
              <a:t>Another 7% occurred between 24 – 35 months of policy issue</a:t>
            </a:r>
          </a:p>
          <a:p>
            <a:pPr lvl="1">
              <a:buFont typeface="Frutiger 55 Roman" pitchFamily="34" charset="0"/>
              <a:buNone/>
            </a:pPr>
            <a:endParaRPr lang="en-IE" smtClean="0"/>
          </a:p>
          <a:p>
            <a:pPr lvl="1">
              <a:buFont typeface="Frutiger 55 Roman" pitchFamily="34" charset="0"/>
              <a:buNone/>
            </a:pPr>
            <a:r>
              <a:rPr lang="en-IE" b="1" smtClean="0">
                <a:solidFill>
                  <a:schemeClr val="bg2"/>
                </a:solidFill>
              </a:rPr>
              <a:t>Nearly 25% of Breast Cancer claims paid in 2017 occurred on policies that were less than 2 years in force !</a:t>
            </a:r>
            <a:endParaRPr lang="en-GB" b="1" smtClean="0">
              <a:solidFill>
                <a:schemeClr val="bg2"/>
              </a:solidFill>
            </a:endParaRPr>
          </a:p>
        </p:txBody>
      </p:sp>
    </p:spTree>
    <p:extLst>
      <p:ext uri="{BB962C8B-B14F-4D97-AF65-F5344CB8AC3E}">
        <p14:creationId xmlns:p14="http://schemas.microsoft.com/office/powerpoint/2010/main" xmlns="" val="235498913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noGrp="1"/>
          </p:cNvSpPr>
          <p:nvPr/>
        </p:nvSpPr>
        <p:spPr bwMode="auto">
          <a:xfrm>
            <a:off x="11172825" y="6564313"/>
            <a:ext cx="627063" cy="150812"/>
          </a:xfrm>
          <a:prstGeom prst="rect">
            <a:avLst/>
          </a:prstGeom>
          <a:noFill/>
          <a:extLst/>
        </p:spPr>
        <p:txBody>
          <a:bodyPr lIns="0" tIns="0" rIns="0" bIns="0" anchor="b"/>
          <a:lstStyle/>
          <a:p>
            <a:pPr algn="r" fontAlgn="auto">
              <a:spcBef>
                <a:spcPts val="0"/>
              </a:spcBef>
              <a:spcAft>
                <a:spcPts val="0"/>
              </a:spcAft>
              <a:defRPr/>
            </a:pPr>
            <a:fld id="{9457EE06-D7E3-48AE-B960-15B728D4B14F}" type="slidenum">
              <a:rPr lang="de-CH" altLang="en-US" sz="900">
                <a:latin typeface="+mj-lt"/>
                <a:cs typeface="+mn-cs"/>
              </a:rPr>
              <a:pPr algn="r" fontAlgn="auto">
                <a:spcBef>
                  <a:spcPts val="0"/>
                </a:spcBef>
                <a:spcAft>
                  <a:spcPts val="0"/>
                </a:spcAft>
                <a:defRPr/>
              </a:pPr>
              <a:t>34</a:t>
            </a:fld>
            <a:endParaRPr lang="de-CH" altLang="en-US" sz="900">
              <a:latin typeface="+mj-lt"/>
              <a:cs typeface="+mn-cs"/>
            </a:endParaRPr>
          </a:p>
        </p:txBody>
      </p:sp>
      <p:sp>
        <p:nvSpPr>
          <p:cNvPr id="139266" name="Rectangle 2"/>
          <p:cNvSpPr>
            <a:spLocks noGrp="1" noChangeArrowheads="1"/>
          </p:cNvSpPr>
          <p:nvPr>
            <p:ph type="title" idx="4294967295"/>
          </p:nvPr>
        </p:nvSpPr>
        <p:spPr bwMode="auto">
          <a:xfrm>
            <a:off x="676275" y="327025"/>
            <a:ext cx="8258175" cy="1222375"/>
          </a:xfrm>
          <a:prstGeom prst="rect">
            <a:avLst/>
          </a:prstGeom>
          <a:solidFill>
            <a:srgbClr val="FFFFFF"/>
          </a:solidFill>
          <a:ln>
            <a:miter lim="800000"/>
            <a:headEnd/>
            <a:tailEnd/>
          </a:ln>
        </p:spPr>
        <p:txBody>
          <a:bodyPr lIns="0" tIns="0" rIns="0" bIns="0"/>
          <a:lstStyle/>
          <a:p>
            <a:r>
              <a:rPr lang="en-IE" altLang="en-US" smtClean="0"/>
              <a:t>Non Disclosure	</a:t>
            </a:r>
            <a:endParaRPr lang="en-GB" altLang="en-US" smtClean="0"/>
          </a:p>
        </p:txBody>
      </p:sp>
      <p:sp>
        <p:nvSpPr>
          <p:cNvPr id="139267" name="Rectangle 3"/>
          <p:cNvSpPr>
            <a:spLocks noGrp="1" noChangeArrowheads="1"/>
          </p:cNvSpPr>
          <p:nvPr>
            <p:ph type="body" idx="4294967295"/>
          </p:nvPr>
        </p:nvSpPr>
        <p:spPr bwMode="auto">
          <a:xfrm>
            <a:off x="609600" y="1600200"/>
            <a:ext cx="10974388" cy="4525963"/>
          </a:xfrm>
          <a:prstGeom prst="rect">
            <a:avLst/>
          </a:prstGeom>
          <a:solidFill>
            <a:srgbClr val="FFFFFF"/>
          </a:solidFill>
          <a:ln>
            <a:miter lim="800000"/>
            <a:headEnd/>
            <a:tailEnd/>
          </a:ln>
        </p:spPr>
        <p:txBody>
          <a:bodyPr lIns="0" tIns="0" rIns="0" bIns="0"/>
          <a:lstStyle/>
          <a:p>
            <a:r>
              <a:rPr lang="en-IE" altLang="en-US" smtClean="0"/>
              <a:t>Tobacco – Industry takes a very</a:t>
            </a:r>
            <a:r>
              <a:rPr lang="en-US" altLang="en-US" smtClean="0"/>
              <a:t> strong stand on this issue</a:t>
            </a:r>
            <a:endParaRPr lang="en-IE" altLang="en-US" smtClean="0"/>
          </a:p>
          <a:p>
            <a:endParaRPr lang="en-IE" altLang="en-US" smtClean="0"/>
          </a:p>
          <a:p>
            <a:r>
              <a:rPr lang="en-IE" altLang="en-US" smtClean="0"/>
              <a:t>Alcohol</a:t>
            </a:r>
          </a:p>
          <a:p>
            <a:endParaRPr lang="en-IE" altLang="en-US" smtClean="0"/>
          </a:p>
          <a:p>
            <a:r>
              <a:rPr lang="en-IE" altLang="en-US" smtClean="0"/>
              <a:t>Height/Weight</a:t>
            </a:r>
          </a:p>
          <a:p>
            <a:endParaRPr lang="en-IE" altLang="en-US" smtClean="0"/>
          </a:p>
          <a:p>
            <a:r>
              <a:rPr lang="en-IE" altLang="en-US" smtClean="0"/>
              <a:t>Psychiatric history</a:t>
            </a:r>
            <a:endParaRPr lang="en-GB" altLang="en-US" smtClean="0"/>
          </a:p>
        </p:txBody>
      </p:sp>
    </p:spTree>
    <p:extLst>
      <p:ext uri="{BB962C8B-B14F-4D97-AF65-F5344CB8AC3E}">
        <p14:creationId xmlns:p14="http://schemas.microsoft.com/office/powerpoint/2010/main" xmlns="" val="211840909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2"/>
          <p:cNvSpPr>
            <a:spLocks noGrp="1" noChangeArrowheads="1"/>
          </p:cNvSpPr>
          <p:nvPr>
            <p:ph type="title" idx="4294967295"/>
          </p:nvPr>
        </p:nvSpPr>
        <p:spPr bwMode="auto">
          <a:xfrm>
            <a:off x="609600" y="274638"/>
            <a:ext cx="8470900" cy="1130300"/>
          </a:xfrm>
          <a:prstGeom prst="rect">
            <a:avLst/>
          </a:prstGeom>
          <a:solidFill>
            <a:srgbClr val="FFFFFF"/>
          </a:solidFill>
          <a:ln>
            <a:miter lim="800000"/>
            <a:headEnd/>
            <a:tailEnd/>
          </a:ln>
        </p:spPr>
        <p:txBody>
          <a:bodyPr/>
          <a:lstStyle/>
          <a:p>
            <a:r>
              <a:rPr lang="en-IE" smtClean="0"/>
              <a:t>Sample cases of Non-Disclosure</a:t>
            </a:r>
            <a:br>
              <a:rPr lang="en-IE" smtClean="0"/>
            </a:br>
            <a:r>
              <a:rPr lang="en-IE" smtClean="0">
                <a:solidFill>
                  <a:schemeClr val="bg2"/>
                </a:solidFill>
              </a:rPr>
              <a:t>Case 1</a:t>
            </a:r>
            <a:endParaRPr lang="en-GB" smtClean="0">
              <a:solidFill>
                <a:schemeClr val="bg2"/>
              </a:solidFill>
            </a:endParaRPr>
          </a:p>
        </p:txBody>
      </p:sp>
      <p:sp>
        <p:nvSpPr>
          <p:cNvPr id="140290" name="Rectangle 3"/>
          <p:cNvSpPr>
            <a:spLocks noGrp="1" noChangeArrowheads="1"/>
          </p:cNvSpPr>
          <p:nvPr>
            <p:ph type="body" idx="4294967295"/>
          </p:nvPr>
        </p:nvSpPr>
        <p:spPr bwMode="auto">
          <a:xfrm>
            <a:off x="609600" y="1600200"/>
            <a:ext cx="10974388" cy="4525963"/>
          </a:xfrm>
          <a:prstGeom prst="rect">
            <a:avLst/>
          </a:prstGeom>
          <a:solidFill>
            <a:srgbClr val="FFFFFF"/>
          </a:solidFill>
          <a:ln>
            <a:miter lim="800000"/>
            <a:headEnd/>
            <a:tailEnd/>
          </a:ln>
        </p:spPr>
        <p:txBody>
          <a:bodyPr/>
          <a:lstStyle/>
          <a:p>
            <a:r>
              <a:rPr lang="en-IE" smtClean="0"/>
              <a:t>Clean Proposal Form completed in 2015. No medical history disclosed.</a:t>
            </a:r>
          </a:p>
          <a:p>
            <a:endParaRPr lang="en-IE" smtClean="0"/>
          </a:p>
          <a:p>
            <a:r>
              <a:rPr lang="en-IE" smtClean="0"/>
              <a:t>Died from complications of surgery with a history of coronary heart disease and diabetes.</a:t>
            </a:r>
          </a:p>
          <a:p>
            <a:endParaRPr lang="en-IE" smtClean="0"/>
          </a:p>
          <a:p>
            <a:r>
              <a:rPr lang="en-IE" smtClean="0"/>
              <a:t>Report from his GP revealed a pre-proposal history of:</a:t>
            </a:r>
          </a:p>
          <a:p>
            <a:endParaRPr lang="en-IE" smtClean="0"/>
          </a:p>
          <a:p>
            <a:pPr lvl="1"/>
            <a:r>
              <a:rPr lang="en-IE" smtClean="0"/>
              <a:t>Poorly controlled diabetes</a:t>
            </a:r>
          </a:p>
          <a:p>
            <a:pPr lvl="1"/>
            <a:r>
              <a:rPr lang="en-IE" smtClean="0"/>
              <a:t>Poorly controlled high blood pressure</a:t>
            </a:r>
          </a:p>
          <a:p>
            <a:pPr lvl="1"/>
            <a:r>
              <a:rPr lang="en-IE" smtClean="0"/>
              <a:t>Coronary artery disease</a:t>
            </a:r>
          </a:p>
          <a:p>
            <a:pPr lvl="1"/>
            <a:r>
              <a:rPr lang="en-IE" smtClean="0"/>
              <a:t>A past history of a stroke</a:t>
            </a:r>
          </a:p>
          <a:p>
            <a:pPr lvl="1"/>
            <a:r>
              <a:rPr lang="en-IE" smtClean="0"/>
              <a:t>A colostomy bag</a:t>
            </a:r>
          </a:p>
          <a:p>
            <a:pPr>
              <a:buFont typeface="Symbol" pitchFamily="18" charset="2"/>
              <a:buNone/>
            </a:pPr>
            <a:r>
              <a:rPr lang="en-IE" smtClean="0"/>
              <a:t>		</a:t>
            </a:r>
          </a:p>
          <a:p>
            <a:pPr>
              <a:buFont typeface="Symbol" pitchFamily="18" charset="2"/>
              <a:buNone/>
            </a:pPr>
            <a:endParaRPr lang="en-GB" smtClean="0"/>
          </a:p>
        </p:txBody>
      </p:sp>
    </p:spTree>
    <p:extLst>
      <p:ext uri="{BB962C8B-B14F-4D97-AF65-F5344CB8AC3E}">
        <p14:creationId xmlns:p14="http://schemas.microsoft.com/office/powerpoint/2010/main" xmlns="" val="218924279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Rectangle 2"/>
          <p:cNvSpPr>
            <a:spLocks noGrp="1" noChangeArrowheads="1"/>
          </p:cNvSpPr>
          <p:nvPr>
            <p:ph type="title" idx="4294967295"/>
          </p:nvPr>
        </p:nvSpPr>
        <p:spPr bwMode="auto">
          <a:xfrm>
            <a:off x="609600" y="274638"/>
            <a:ext cx="8297863" cy="1143000"/>
          </a:xfrm>
          <a:prstGeom prst="rect">
            <a:avLst/>
          </a:prstGeom>
          <a:solidFill>
            <a:srgbClr val="FFFFFF"/>
          </a:solidFill>
          <a:ln>
            <a:miter lim="800000"/>
            <a:headEnd/>
            <a:tailEnd/>
          </a:ln>
        </p:spPr>
        <p:txBody>
          <a:bodyPr/>
          <a:lstStyle/>
          <a:p>
            <a:r>
              <a:rPr lang="en-IE" smtClean="0"/>
              <a:t>Sample cases of Non-Disclosure</a:t>
            </a:r>
            <a:br>
              <a:rPr lang="en-IE" smtClean="0"/>
            </a:br>
            <a:r>
              <a:rPr lang="en-IE" smtClean="0">
                <a:solidFill>
                  <a:schemeClr val="bg2"/>
                </a:solidFill>
              </a:rPr>
              <a:t>Case 2</a:t>
            </a:r>
            <a:endParaRPr lang="en-GB" smtClean="0">
              <a:solidFill>
                <a:schemeClr val="bg2"/>
              </a:solidFill>
            </a:endParaRPr>
          </a:p>
        </p:txBody>
      </p:sp>
      <p:sp>
        <p:nvSpPr>
          <p:cNvPr id="141314" name="Rectangle 3"/>
          <p:cNvSpPr>
            <a:spLocks noGrp="1" noChangeArrowheads="1"/>
          </p:cNvSpPr>
          <p:nvPr>
            <p:ph type="body" idx="4294967295"/>
          </p:nvPr>
        </p:nvSpPr>
        <p:spPr bwMode="auto">
          <a:xfrm>
            <a:off x="609600" y="1600200"/>
            <a:ext cx="10974388" cy="4525963"/>
          </a:xfrm>
          <a:prstGeom prst="rect">
            <a:avLst/>
          </a:prstGeom>
          <a:noFill/>
          <a:ln>
            <a:miter lim="800000"/>
            <a:headEnd/>
            <a:tailEnd/>
          </a:ln>
        </p:spPr>
        <p:txBody>
          <a:bodyPr/>
          <a:lstStyle/>
          <a:p>
            <a:r>
              <a:rPr lang="en-IE" smtClean="0"/>
              <a:t>Clean Proposal Form completed. No medical history disclosed.</a:t>
            </a:r>
          </a:p>
          <a:p>
            <a:endParaRPr lang="en-IE" smtClean="0"/>
          </a:p>
          <a:p>
            <a:r>
              <a:rPr lang="en-IE" smtClean="0"/>
              <a:t>Died from bowel cancer 2 years after policy was issued.</a:t>
            </a:r>
          </a:p>
          <a:p>
            <a:endParaRPr lang="en-IE" smtClean="0"/>
          </a:p>
          <a:p>
            <a:r>
              <a:rPr lang="en-IE" smtClean="0"/>
              <a:t>Report from his GP revealed a pre-proposal history of:</a:t>
            </a:r>
          </a:p>
          <a:p>
            <a:endParaRPr lang="en-IE" smtClean="0"/>
          </a:p>
          <a:p>
            <a:pPr lvl="1"/>
            <a:r>
              <a:rPr lang="en-IE" smtClean="0"/>
              <a:t>Quadruple Coronary Artery Bypass Surgery </a:t>
            </a:r>
          </a:p>
          <a:p>
            <a:pPr lvl="1"/>
            <a:r>
              <a:rPr lang="en-IE" smtClean="0"/>
              <a:t>Heart Transplant</a:t>
            </a:r>
          </a:p>
          <a:p>
            <a:pPr lvl="1"/>
            <a:endParaRPr lang="en-IE" smtClean="0"/>
          </a:p>
          <a:p>
            <a:pPr lvl="1"/>
            <a:r>
              <a:rPr lang="en-IE" smtClean="0"/>
              <a:t>Advised on proposal that he had no GP !! so we had him examined by an independent doctor.</a:t>
            </a:r>
          </a:p>
          <a:p>
            <a:pPr lvl="1">
              <a:buFont typeface="Frutiger 55 Roman" pitchFamily="34" charset="0"/>
              <a:buNone/>
            </a:pPr>
            <a:endParaRPr lang="en-IE" smtClean="0"/>
          </a:p>
          <a:p>
            <a:pPr lvl="1"/>
            <a:r>
              <a:rPr lang="en-IE" smtClean="0"/>
              <a:t>Only point of note on the IME was an appendectomy scar !</a:t>
            </a:r>
          </a:p>
          <a:p>
            <a:pPr lvl="1">
              <a:buFont typeface="Frutiger 55 Roman" pitchFamily="34" charset="0"/>
              <a:buNone/>
            </a:pPr>
            <a:endParaRPr lang="en-IE" smtClean="0"/>
          </a:p>
          <a:p>
            <a:endParaRPr lang="en-GB" smtClean="0"/>
          </a:p>
        </p:txBody>
      </p:sp>
    </p:spTree>
    <p:extLst>
      <p:ext uri="{BB962C8B-B14F-4D97-AF65-F5344CB8AC3E}">
        <p14:creationId xmlns:p14="http://schemas.microsoft.com/office/powerpoint/2010/main" xmlns="" val="376992199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2"/>
          <p:cNvSpPr>
            <a:spLocks noGrp="1" noChangeArrowheads="1"/>
          </p:cNvSpPr>
          <p:nvPr>
            <p:ph type="title" idx="4294967295"/>
          </p:nvPr>
        </p:nvSpPr>
        <p:spPr bwMode="auto">
          <a:xfrm>
            <a:off x="527050" y="312738"/>
            <a:ext cx="9123363" cy="1387475"/>
          </a:xfrm>
          <a:prstGeom prst="rect">
            <a:avLst/>
          </a:prstGeom>
          <a:solidFill>
            <a:srgbClr val="FFFFFF"/>
          </a:solidFill>
          <a:ln>
            <a:miter lim="800000"/>
            <a:headEnd/>
            <a:tailEnd/>
          </a:ln>
        </p:spPr>
        <p:txBody>
          <a:bodyPr/>
          <a:lstStyle/>
          <a:p>
            <a:r>
              <a:rPr lang="en-IE" smtClean="0"/>
              <a:t>Customer Survey</a:t>
            </a:r>
            <a:br>
              <a:rPr lang="en-IE" smtClean="0"/>
            </a:br>
            <a:r>
              <a:rPr lang="en-IE" sz="2000" smtClean="0"/>
              <a:t/>
            </a:r>
            <a:br>
              <a:rPr lang="en-IE" sz="2000" smtClean="0"/>
            </a:br>
            <a:r>
              <a:rPr lang="en-IE" sz="2000" smtClean="0">
                <a:solidFill>
                  <a:schemeClr val="bg2"/>
                </a:solidFill>
              </a:rPr>
              <a:t>Non-disclosure of cancer on proposal 6 months earlier which if disclosed would have been declined by Underwriting</a:t>
            </a:r>
            <a:endParaRPr lang="en-GB" sz="2000" smtClean="0">
              <a:solidFill>
                <a:schemeClr val="bg2"/>
              </a:solidFill>
            </a:endParaRPr>
          </a:p>
        </p:txBody>
      </p:sp>
      <p:sp>
        <p:nvSpPr>
          <p:cNvPr id="142338" name="Rectangle 3"/>
          <p:cNvSpPr>
            <a:spLocks noGrp="1" noChangeArrowheads="1"/>
          </p:cNvSpPr>
          <p:nvPr>
            <p:ph type="body" idx="4294967295"/>
          </p:nvPr>
        </p:nvSpPr>
        <p:spPr bwMode="auto">
          <a:xfrm>
            <a:off x="504825" y="1839913"/>
            <a:ext cx="10974388" cy="4525962"/>
          </a:xfrm>
          <a:prstGeom prst="rect">
            <a:avLst/>
          </a:prstGeom>
          <a:solidFill>
            <a:srgbClr val="FFFFFF"/>
          </a:solidFill>
          <a:ln>
            <a:miter lim="800000"/>
            <a:headEnd/>
            <a:tailEnd/>
          </a:ln>
        </p:spPr>
        <p:txBody>
          <a:bodyPr/>
          <a:lstStyle/>
          <a:p>
            <a:pPr>
              <a:buFont typeface="Symbol" pitchFamily="18" charset="2"/>
              <a:buNone/>
            </a:pPr>
            <a:r>
              <a:rPr lang="en-IE" smtClean="0"/>
              <a:t>				</a:t>
            </a:r>
            <a:r>
              <a:rPr lang="en-IE" b="1" smtClean="0"/>
              <a:t>Pay Nothing	Pay Partial	Pay Full</a:t>
            </a:r>
          </a:p>
          <a:p>
            <a:pPr>
              <a:buFont typeface="Symbol" pitchFamily="18" charset="2"/>
              <a:buNone/>
            </a:pPr>
            <a:endParaRPr lang="en-IE" smtClean="0"/>
          </a:p>
          <a:p>
            <a:pPr>
              <a:buFont typeface="Symbol" pitchFamily="18" charset="2"/>
              <a:buNone/>
            </a:pPr>
            <a:r>
              <a:rPr lang="en-IE" smtClean="0"/>
              <a:t>Car Crash		  9%		10%		81%</a:t>
            </a:r>
          </a:p>
          <a:p>
            <a:pPr>
              <a:buFont typeface="Symbol" pitchFamily="18" charset="2"/>
              <a:buNone/>
            </a:pPr>
            <a:endParaRPr lang="en-IE" smtClean="0"/>
          </a:p>
          <a:p>
            <a:pPr>
              <a:buFont typeface="Symbol" pitchFamily="18" charset="2"/>
              <a:buNone/>
            </a:pPr>
            <a:r>
              <a:rPr lang="en-IE" smtClean="0"/>
              <a:t>Heart Attack		  9%		16%		75%</a:t>
            </a:r>
          </a:p>
          <a:p>
            <a:pPr>
              <a:buFont typeface="Symbol" pitchFamily="18" charset="2"/>
              <a:buNone/>
            </a:pPr>
            <a:endParaRPr lang="en-IE" smtClean="0"/>
          </a:p>
          <a:p>
            <a:pPr>
              <a:buFont typeface="Symbol" pitchFamily="18" charset="2"/>
              <a:buNone/>
            </a:pPr>
            <a:r>
              <a:rPr lang="en-IE" smtClean="0"/>
              <a:t>Different Cancer	13%		29%		59%</a:t>
            </a:r>
          </a:p>
          <a:p>
            <a:pPr>
              <a:buFont typeface="Symbol" pitchFamily="18" charset="2"/>
              <a:buNone/>
            </a:pPr>
            <a:endParaRPr lang="en-IE" smtClean="0"/>
          </a:p>
          <a:p>
            <a:pPr>
              <a:buFont typeface="Symbol" pitchFamily="18" charset="2"/>
              <a:buNone/>
            </a:pPr>
            <a:r>
              <a:rPr lang="en-IE" smtClean="0"/>
              <a:t>The non-disclosed		 </a:t>
            </a:r>
          </a:p>
          <a:p>
            <a:pPr>
              <a:buFont typeface="Symbol" pitchFamily="18" charset="2"/>
              <a:buNone/>
            </a:pPr>
            <a:r>
              <a:rPr lang="en-IE" smtClean="0"/>
              <a:t>Cancer			54%		32%		14%</a:t>
            </a:r>
          </a:p>
          <a:p>
            <a:pPr>
              <a:buFont typeface="Symbol" pitchFamily="18" charset="2"/>
              <a:buNone/>
            </a:pPr>
            <a:endParaRPr lang="en-GB" smtClean="0"/>
          </a:p>
        </p:txBody>
      </p:sp>
    </p:spTree>
    <p:extLst>
      <p:ext uri="{BB962C8B-B14F-4D97-AF65-F5344CB8AC3E}">
        <p14:creationId xmlns:p14="http://schemas.microsoft.com/office/powerpoint/2010/main" xmlns="" val="354056565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2"/>
          <p:cNvSpPr>
            <a:spLocks noGrp="1" noChangeArrowheads="1"/>
          </p:cNvSpPr>
          <p:nvPr>
            <p:ph type="title" idx="4294967295"/>
          </p:nvPr>
        </p:nvSpPr>
        <p:spPr bwMode="auto">
          <a:xfrm>
            <a:off x="609600" y="274638"/>
            <a:ext cx="9145588" cy="1155700"/>
          </a:xfrm>
          <a:prstGeom prst="rect">
            <a:avLst/>
          </a:prstGeom>
          <a:solidFill>
            <a:srgbClr val="FFFFFF"/>
          </a:solidFill>
          <a:ln>
            <a:miter lim="800000"/>
            <a:headEnd/>
            <a:tailEnd/>
          </a:ln>
        </p:spPr>
        <p:txBody>
          <a:bodyPr/>
          <a:lstStyle/>
          <a:p>
            <a:r>
              <a:rPr lang="en-IE" smtClean="0"/>
              <a:t>Customer Survey - What is a Smoker</a:t>
            </a:r>
            <a:endParaRPr lang="en-GB" smtClean="0"/>
          </a:p>
        </p:txBody>
      </p:sp>
      <p:sp>
        <p:nvSpPr>
          <p:cNvPr id="143362" name="Rectangle 3"/>
          <p:cNvSpPr>
            <a:spLocks noGrp="1" noChangeArrowheads="1"/>
          </p:cNvSpPr>
          <p:nvPr>
            <p:ph type="body" idx="4294967295"/>
          </p:nvPr>
        </p:nvSpPr>
        <p:spPr bwMode="auto">
          <a:xfrm>
            <a:off x="609600" y="1430338"/>
            <a:ext cx="10974388" cy="4525962"/>
          </a:xfrm>
          <a:prstGeom prst="rect">
            <a:avLst/>
          </a:prstGeom>
          <a:solidFill>
            <a:srgbClr val="FFFFFF"/>
          </a:solidFill>
          <a:ln>
            <a:miter lim="800000"/>
            <a:headEnd/>
            <a:tailEnd/>
          </a:ln>
        </p:spPr>
        <p:txBody>
          <a:bodyPr/>
          <a:lstStyle/>
          <a:p>
            <a:r>
              <a:rPr lang="en-IE" smtClean="0"/>
              <a:t>100% of people believed more than 3 cigarettes a day constituted being a smoker</a:t>
            </a:r>
          </a:p>
          <a:p>
            <a:endParaRPr lang="en-IE" smtClean="0"/>
          </a:p>
          <a:p>
            <a:r>
              <a:rPr lang="en-IE" smtClean="0"/>
              <a:t>Only 65% considered people who only smoked up to 3 a day as a smoker</a:t>
            </a:r>
          </a:p>
          <a:p>
            <a:endParaRPr lang="en-IE" smtClean="0"/>
          </a:p>
          <a:p>
            <a:r>
              <a:rPr lang="en-IE" smtClean="0"/>
              <a:t>Only 35% considered people who smoked an occasional cigarette (5 a week) as a smoker</a:t>
            </a:r>
            <a:endParaRPr lang="en-GB" smtClean="0"/>
          </a:p>
        </p:txBody>
      </p:sp>
    </p:spTree>
    <p:extLst>
      <p:ext uri="{BB962C8B-B14F-4D97-AF65-F5344CB8AC3E}">
        <p14:creationId xmlns:p14="http://schemas.microsoft.com/office/powerpoint/2010/main" xmlns="" val="256842506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2"/>
          <p:cNvSpPr>
            <a:spLocks noGrp="1" noChangeArrowheads="1"/>
          </p:cNvSpPr>
          <p:nvPr>
            <p:ph type="title" idx="4294967295"/>
          </p:nvPr>
        </p:nvSpPr>
        <p:spPr bwMode="auto">
          <a:xfrm>
            <a:off x="609600" y="274638"/>
            <a:ext cx="9371013" cy="1103312"/>
          </a:xfrm>
          <a:prstGeom prst="rect">
            <a:avLst/>
          </a:prstGeom>
          <a:noFill/>
          <a:ln>
            <a:miter lim="800000"/>
            <a:headEnd/>
            <a:tailEnd/>
          </a:ln>
        </p:spPr>
        <p:txBody>
          <a:bodyPr/>
          <a:lstStyle/>
          <a:p>
            <a:r>
              <a:rPr lang="en-IE" smtClean="0"/>
              <a:t>Conclusion</a:t>
            </a:r>
            <a:r>
              <a:rPr lang="en-IE" sz="2400" smtClean="0"/>
              <a:t/>
            </a:r>
            <a:br>
              <a:rPr lang="en-IE" sz="2400" smtClean="0"/>
            </a:br>
            <a:r>
              <a:rPr lang="en-IE" sz="2400" smtClean="0"/>
              <a:t/>
            </a:r>
            <a:br>
              <a:rPr lang="en-IE" sz="2400" smtClean="0"/>
            </a:br>
            <a:r>
              <a:rPr lang="en-IE" sz="2400" smtClean="0"/>
              <a:t/>
            </a:r>
            <a:br>
              <a:rPr lang="en-IE" sz="2400" smtClean="0"/>
            </a:br>
            <a:r>
              <a:rPr lang="en-IE" sz="2400" smtClean="0"/>
              <a:t/>
            </a:r>
            <a:br>
              <a:rPr lang="en-IE" sz="2400" smtClean="0"/>
            </a:br>
            <a:r>
              <a:rPr lang="en-GB" sz="2400" b="0" smtClean="0"/>
              <a:t>The vast majority of claims are paid</a:t>
            </a:r>
            <a:br>
              <a:rPr lang="en-GB" sz="2400" b="0" smtClean="0"/>
            </a:br>
            <a:r>
              <a:rPr lang="en-GB" sz="2400" b="0" smtClean="0"/>
              <a:t/>
            </a:r>
            <a:br>
              <a:rPr lang="en-GB" sz="2400" b="0" smtClean="0"/>
            </a:br>
            <a:r>
              <a:rPr lang="en-GB" sz="2400" b="0" smtClean="0"/>
              <a:t>Consumers have a reasonable understanding of how Life Insurance products work.</a:t>
            </a:r>
            <a:br>
              <a:rPr lang="en-GB" sz="2400" b="0" smtClean="0"/>
            </a:br>
            <a:r>
              <a:rPr lang="en-GB" sz="2400" b="0" smtClean="0"/>
              <a:t/>
            </a:r>
            <a:br>
              <a:rPr lang="en-GB" sz="2400" b="0" smtClean="0"/>
            </a:br>
            <a:r>
              <a:rPr lang="en-GB" sz="2400" b="0" smtClean="0"/>
              <a:t>The way that we treat non disclosure is not fully understood by the public</a:t>
            </a:r>
            <a:br>
              <a:rPr lang="en-GB" sz="2400" b="0" smtClean="0"/>
            </a:br>
            <a:r>
              <a:rPr lang="en-GB" sz="2400" b="0" smtClean="0"/>
              <a:t/>
            </a:r>
            <a:br>
              <a:rPr lang="en-GB" sz="2400" b="0" smtClean="0"/>
            </a:br>
            <a:r>
              <a:rPr lang="en-GB" sz="2400" b="0" smtClean="0"/>
              <a:t>Most people never expect to claim so really never think about non-disclosure and the potential impact on their policy.</a:t>
            </a:r>
            <a:br>
              <a:rPr lang="en-GB" sz="2400" b="0" smtClean="0"/>
            </a:br>
            <a:endParaRPr lang="en-GB" sz="2000" smtClean="0"/>
          </a:p>
        </p:txBody>
      </p:sp>
      <p:sp>
        <p:nvSpPr>
          <p:cNvPr id="144386" name="Rectangle 3"/>
          <p:cNvSpPr>
            <a:spLocks noGrp="1" noChangeArrowheads="1"/>
          </p:cNvSpPr>
          <p:nvPr>
            <p:ph type="body" idx="4294967295"/>
          </p:nvPr>
        </p:nvSpPr>
        <p:spPr bwMode="auto">
          <a:xfrm>
            <a:off x="430213" y="1377950"/>
            <a:ext cx="11109325" cy="4695825"/>
          </a:xfrm>
          <a:prstGeom prst="rect">
            <a:avLst/>
          </a:prstGeom>
          <a:solidFill>
            <a:srgbClr val="FFFFFF"/>
          </a:solidFill>
          <a:ln>
            <a:miter lim="800000"/>
            <a:headEnd/>
            <a:tailEnd/>
          </a:ln>
        </p:spPr>
        <p:txBody>
          <a:bodyPr/>
          <a:lstStyle/>
          <a:p>
            <a:pPr>
              <a:lnSpc>
                <a:spcPct val="155000"/>
              </a:lnSpc>
              <a:buClr>
                <a:schemeClr val="accent2"/>
              </a:buClr>
              <a:buFont typeface="Symbol" pitchFamily="18" charset="2"/>
              <a:buNone/>
            </a:pPr>
            <a:r>
              <a:rPr lang="en-GB" smtClean="0"/>
              <a:t>The vast majority of claims are paid</a:t>
            </a:r>
          </a:p>
          <a:p>
            <a:pPr>
              <a:lnSpc>
                <a:spcPct val="155000"/>
              </a:lnSpc>
              <a:buClr>
                <a:schemeClr val="accent2"/>
              </a:buClr>
              <a:buFont typeface="Symbol" pitchFamily="18" charset="2"/>
              <a:buNone/>
            </a:pPr>
            <a:r>
              <a:rPr lang="en-GB" smtClean="0"/>
              <a:t>	</a:t>
            </a:r>
          </a:p>
          <a:p>
            <a:pPr>
              <a:lnSpc>
                <a:spcPct val="155000"/>
              </a:lnSpc>
              <a:buClr>
                <a:schemeClr val="accent2"/>
              </a:buClr>
              <a:buFont typeface="Symbol" pitchFamily="18" charset="2"/>
              <a:buNone/>
            </a:pPr>
            <a:r>
              <a:rPr lang="en-GB" smtClean="0"/>
              <a:t>Consumers have a reasonable understanding of how Life Insurance products work.</a:t>
            </a:r>
            <a:br>
              <a:rPr lang="en-GB" smtClean="0"/>
            </a:br>
            <a:endParaRPr lang="en-GB" smtClean="0"/>
          </a:p>
          <a:p>
            <a:pPr>
              <a:lnSpc>
                <a:spcPct val="155000"/>
              </a:lnSpc>
              <a:buClr>
                <a:schemeClr val="accent2"/>
              </a:buClr>
              <a:buFont typeface="Symbol" pitchFamily="18" charset="2"/>
              <a:buNone/>
            </a:pPr>
            <a:r>
              <a:rPr lang="en-GB" smtClean="0"/>
              <a:t>The way that we treat non disclosure is not fully understood by the public</a:t>
            </a:r>
            <a:br>
              <a:rPr lang="en-GB" smtClean="0"/>
            </a:br>
            <a:endParaRPr lang="en-GB" smtClean="0"/>
          </a:p>
          <a:p>
            <a:pPr>
              <a:lnSpc>
                <a:spcPct val="155000"/>
              </a:lnSpc>
              <a:buClr>
                <a:schemeClr val="accent2"/>
              </a:buClr>
              <a:buFont typeface="Symbol" pitchFamily="18" charset="2"/>
              <a:buNone/>
            </a:pPr>
            <a:r>
              <a:rPr lang="en-GB" smtClean="0"/>
              <a:t>Most people never expect to claim so really never think about non-disclosure and the potential impact on their policy</a:t>
            </a:r>
          </a:p>
        </p:txBody>
      </p:sp>
    </p:spTree>
    <p:extLst>
      <p:ext uri="{BB962C8B-B14F-4D97-AF65-F5344CB8AC3E}">
        <p14:creationId xmlns:p14="http://schemas.microsoft.com/office/powerpoint/2010/main" xmlns="" val="42122322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lgn="ctr" fontAlgn="auto">
              <a:spcAft>
                <a:spcPts val="0"/>
              </a:spcAft>
              <a:defRPr/>
            </a:pPr>
            <a:r>
              <a:rPr lang="en-IE" sz="3600" b="1" u="sng" dirty="0" smtClean="0">
                <a:latin typeface="+mn-lt"/>
              </a:rPr>
              <a:t>Michael Judge</a:t>
            </a:r>
          </a:p>
        </p:txBody>
      </p:sp>
      <p:pic>
        <p:nvPicPr>
          <p:cNvPr id="8195"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00307" y="1844675"/>
            <a:ext cx="4638220" cy="4351338"/>
          </a:xfrm>
        </p:spPr>
      </p:pic>
      <p:sp>
        <p:nvSpPr>
          <p:cNvPr id="5" name="Rectangle 4"/>
          <p:cNvSpPr/>
          <p:nvPr/>
        </p:nvSpPr>
        <p:spPr>
          <a:xfrm>
            <a:off x="6672604" y="2205039"/>
            <a:ext cx="4993868" cy="3416320"/>
          </a:xfrm>
          <a:prstGeom prst="rect">
            <a:avLst/>
          </a:prstGeom>
        </p:spPr>
        <p:txBody>
          <a:bodyPr>
            <a:spAutoFit/>
          </a:bodyPr>
          <a:lstStyle/>
          <a:p>
            <a:pPr eaLnBrk="0" hangingPunct="0">
              <a:defRPr/>
            </a:pPr>
            <a:r>
              <a:rPr lang="en-IE" sz="2400" dirty="0">
                <a:solidFill>
                  <a:prstClr val="black"/>
                </a:solidFill>
                <a:latin typeface="Calibri" panose="020F0502020204030204"/>
                <a:ea typeface="ヒラギノ角ゴ Pro W3" pitchFamily="48" charset="-128"/>
                <a:cs typeface="+mn-cs"/>
              </a:rPr>
              <a:t>40 years experience in the financial services industry</a:t>
            </a:r>
          </a:p>
          <a:p>
            <a:pPr eaLnBrk="0" hangingPunct="0">
              <a:defRPr/>
            </a:pPr>
            <a:endParaRPr lang="en-IE" sz="2400" dirty="0">
              <a:solidFill>
                <a:prstClr val="black"/>
              </a:solidFill>
              <a:latin typeface="Calibri" panose="020F0502020204030204"/>
              <a:ea typeface="ヒラギノ角ゴ Pro W3" pitchFamily="48" charset="-128"/>
              <a:cs typeface="+mn-cs"/>
            </a:endParaRPr>
          </a:p>
          <a:p>
            <a:pPr eaLnBrk="0" hangingPunct="0">
              <a:defRPr/>
            </a:pPr>
            <a:r>
              <a:rPr lang="en-IE" sz="2400" dirty="0">
                <a:solidFill>
                  <a:prstClr val="black"/>
                </a:solidFill>
                <a:latin typeface="Calibri" panose="020F0502020204030204"/>
                <a:ea typeface="ヒラギノ角ゴ Pro W3" pitchFamily="48" charset="-128"/>
                <a:cs typeface="+mn-cs"/>
              </a:rPr>
              <a:t>Previously worked with ACC Bank, Canada Life &amp; Irish Life</a:t>
            </a:r>
          </a:p>
          <a:p>
            <a:pPr eaLnBrk="0" hangingPunct="0">
              <a:defRPr/>
            </a:pPr>
            <a:endParaRPr lang="en-IE" sz="2400" dirty="0">
              <a:solidFill>
                <a:prstClr val="black"/>
              </a:solidFill>
              <a:latin typeface="Calibri" panose="020F0502020204030204"/>
              <a:ea typeface="ヒラギノ角ゴ Pro W3" pitchFamily="48" charset="-128"/>
              <a:cs typeface="+mn-cs"/>
            </a:endParaRPr>
          </a:p>
          <a:p>
            <a:pPr eaLnBrk="0" hangingPunct="0">
              <a:defRPr/>
            </a:pPr>
            <a:r>
              <a:rPr lang="en-IE" sz="2400" dirty="0">
                <a:solidFill>
                  <a:prstClr val="black"/>
                </a:solidFill>
                <a:latin typeface="Calibri" panose="020F0502020204030204"/>
                <a:ea typeface="ヒラギノ角ゴ Pro W3" pitchFamily="48" charset="-128"/>
                <a:cs typeface="+mn-cs"/>
              </a:rPr>
              <a:t>Holds a Bachelor of </a:t>
            </a:r>
            <a:r>
              <a:rPr lang="en-IE" sz="2400" dirty="0" err="1">
                <a:solidFill>
                  <a:prstClr val="black"/>
                </a:solidFill>
                <a:latin typeface="Calibri" panose="020F0502020204030204"/>
                <a:ea typeface="ヒラギノ角ゴ Pro W3" pitchFamily="48" charset="-128"/>
                <a:cs typeface="+mn-cs"/>
              </a:rPr>
              <a:t>Agri</a:t>
            </a:r>
            <a:r>
              <a:rPr lang="en-IE" sz="2400" dirty="0">
                <a:solidFill>
                  <a:prstClr val="black"/>
                </a:solidFill>
                <a:latin typeface="Calibri" panose="020F0502020204030204"/>
                <a:ea typeface="ヒラギノ角ゴ Pro W3" pitchFamily="48" charset="-128"/>
                <a:cs typeface="+mn-cs"/>
              </a:rPr>
              <a:t> Science (</a:t>
            </a:r>
            <a:r>
              <a:rPr lang="en-IE" sz="2400" dirty="0" err="1">
                <a:solidFill>
                  <a:prstClr val="black"/>
                </a:solidFill>
                <a:latin typeface="Calibri" panose="020F0502020204030204"/>
                <a:ea typeface="ヒラギノ角ゴ Pro W3" pitchFamily="48" charset="-128"/>
                <a:cs typeface="+mn-cs"/>
              </a:rPr>
              <a:t>BAgrSc</a:t>
            </a:r>
            <a:r>
              <a:rPr lang="en-IE" sz="2400" dirty="0">
                <a:solidFill>
                  <a:prstClr val="black"/>
                </a:solidFill>
                <a:latin typeface="Calibri" panose="020F0502020204030204"/>
                <a:ea typeface="ヒラギノ角ゴ Pro W3" pitchFamily="48" charset="-128"/>
                <a:cs typeface="+mn-cs"/>
              </a:rPr>
              <a:t>) degree and the Qualified Financial Advisor (QFA) designation</a:t>
            </a:r>
          </a:p>
        </p:txBody>
      </p:sp>
    </p:spTree>
    <p:extLst>
      <p:ext uri="{BB962C8B-B14F-4D97-AF65-F5344CB8AC3E}">
        <p14:creationId xmlns:p14="http://schemas.microsoft.com/office/powerpoint/2010/main" xmlns="" val="375021431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2"/>
          <p:cNvSpPr>
            <a:spLocks noGrp="1"/>
          </p:cNvSpPr>
          <p:nvPr>
            <p:ph type="ctrTitle"/>
          </p:nvPr>
        </p:nvSpPr>
        <p:spPr>
          <a:xfrm>
            <a:off x="408570" y="1619250"/>
            <a:ext cx="11355279" cy="729630"/>
          </a:xfrm>
        </p:spPr>
        <p:txBody>
          <a:bodyPr/>
          <a:lstStyle/>
          <a:p>
            <a:pPr eaLnBrk="1" hangingPunct="1"/>
            <a:r>
              <a:rPr lang="en-US" altLang="en-US" sz="3200" dirty="0" smtClean="0"/>
              <a:t>Business Insurance</a:t>
            </a:r>
            <a:r>
              <a:rPr lang="en-US" altLang="en-US" dirty="0" smtClean="0"/>
              <a:t/>
            </a:r>
            <a:br>
              <a:rPr lang="en-US" altLang="en-US" dirty="0" smtClean="0"/>
            </a:br>
            <a:r>
              <a:rPr lang="en-US" altLang="en-US" dirty="0"/>
              <a:t/>
            </a:r>
            <a:br>
              <a:rPr lang="en-US" altLang="en-US" dirty="0"/>
            </a:br>
            <a:r>
              <a:rPr lang="en-US" altLang="en-US" sz="2400" dirty="0" smtClean="0"/>
              <a:t>Protecting your most valuable asset</a:t>
            </a:r>
            <a:br>
              <a:rPr lang="en-US" altLang="en-US" sz="2400" dirty="0" smtClean="0"/>
            </a:br>
            <a:r>
              <a:rPr lang="en-US" altLang="en-US" sz="2400" dirty="0"/>
              <a:t/>
            </a:r>
            <a:br>
              <a:rPr lang="en-US" altLang="en-US" sz="2400" dirty="0"/>
            </a:br>
            <a:r>
              <a:rPr lang="en-US" altLang="en-US" sz="2400" dirty="0" smtClean="0"/>
              <a:t>Justin Kelly – Technical Services, Zurich Life </a:t>
            </a:r>
          </a:p>
        </p:txBody>
      </p:sp>
      <p:pic>
        <p:nvPicPr>
          <p:cNvPr id="6147" name="Picture Placeholder 6"/>
          <p:cNvPicPr>
            <a:picLocks noGrp="1" noChangeAspect="1"/>
          </p:cNvPicPr>
          <p:nvPr>
            <p:ph type="pic" sz="quarter" idx="10"/>
          </p:nvPr>
        </p:nvPicPr>
        <p:blipFill>
          <a:blip r:embed="rId3" cstate="print">
            <a:extLst>
              <a:ext uri="{28A0092B-C50C-407E-A947-70E740481C1C}">
                <a14:useLocalDpi xmlns:a14="http://schemas.microsoft.com/office/drawing/2010/main" xmlns="" val="0"/>
              </a:ext>
            </a:extLst>
          </a:blip>
          <a:srcRect l="32" r="32"/>
          <a:stretch>
            <a:fillRect/>
          </a:stretch>
        </p:blipFill>
        <p:spPr>
          <a:xfrm>
            <a:off x="0" y="4038600"/>
            <a:ext cx="12193588" cy="2819400"/>
          </a:xfrm>
        </p:spPr>
      </p:pic>
    </p:spTree>
    <p:extLst>
      <p:ext uri="{BB962C8B-B14F-4D97-AF65-F5344CB8AC3E}">
        <p14:creationId xmlns:p14="http://schemas.microsoft.com/office/powerpoint/2010/main" xmlns="" val="394892661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lide Number Placeholder 3"/>
          <p:cNvSpPr>
            <a:spLocks noGrp="1"/>
          </p:cNvSpPr>
          <p:nvPr>
            <p:ph type="sldNum" sz="quarter" idx="10"/>
          </p:nvPr>
        </p:nvSpPr>
        <p:spPr/>
        <p:txBody>
          <a:bodyPr/>
          <a:lstStyle/>
          <a:p>
            <a:pPr>
              <a:defRPr/>
            </a:pPr>
            <a:fld id="{BC06DC3E-ECDC-43BE-BFF2-774D50A788A9}" type="slidenum">
              <a:rPr lang="de-CH" altLang="en-US"/>
              <a:pPr>
                <a:defRPr/>
              </a:pPr>
              <a:t>41</a:t>
            </a:fld>
            <a:endParaRPr lang="de-CH" altLang="en-US"/>
          </a:p>
        </p:txBody>
      </p:sp>
      <p:sp>
        <p:nvSpPr>
          <p:cNvPr id="31" name="Date Placeholder 5"/>
          <p:cNvSpPr>
            <a:spLocks noGrp="1"/>
          </p:cNvSpPr>
          <p:nvPr>
            <p:ph type="dt" sz="quarter" idx="12"/>
          </p:nvPr>
        </p:nvSpPr>
        <p:spPr/>
        <p:txBody>
          <a:bodyPr/>
          <a:lstStyle/>
          <a:p>
            <a:pPr>
              <a:defRPr/>
            </a:pPr>
            <a:r>
              <a:rPr lang="en-GB" altLang="en-US"/>
              <a:t>9/11/2011</a:t>
            </a:r>
          </a:p>
        </p:txBody>
      </p:sp>
      <p:sp>
        <p:nvSpPr>
          <p:cNvPr id="9220" name="Rectangle 2"/>
          <p:cNvSpPr>
            <a:spLocks noGrp="1" noChangeArrowheads="1"/>
          </p:cNvSpPr>
          <p:nvPr>
            <p:ph type="title"/>
          </p:nvPr>
        </p:nvSpPr>
        <p:spPr>
          <a:xfrm>
            <a:off x="527121" y="404813"/>
            <a:ext cx="9124022" cy="1022350"/>
          </a:xfrm>
        </p:spPr>
        <p:txBody>
          <a:bodyPr/>
          <a:lstStyle/>
          <a:p>
            <a:pPr eaLnBrk="1" hangingPunct="1"/>
            <a:r>
              <a:rPr lang="en-GB" altLang="en-US" sz="2400" smtClean="0">
                <a:latin typeface="Arial" pitchFamily="34" charset="0"/>
              </a:rPr>
              <a:t>Everyone needs protection…</a:t>
            </a:r>
          </a:p>
        </p:txBody>
      </p:sp>
      <p:graphicFrame>
        <p:nvGraphicFramePr>
          <p:cNvPr id="661598" name="Group 94"/>
          <p:cNvGraphicFramePr>
            <a:graphicFrameLocks noGrp="1"/>
          </p:cNvGraphicFramePr>
          <p:nvPr>
            <p:ph idx="1"/>
            <p:extLst>
              <p:ext uri="{D42A27DB-BD31-4B8C-83A1-F6EECF244321}">
                <p14:modId xmlns:p14="http://schemas.microsoft.com/office/powerpoint/2010/main" xmlns="" val="3958726116"/>
              </p:ext>
            </p:extLst>
          </p:nvPr>
        </p:nvGraphicFramePr>
        <p:xfrm>
          <a:off x="527119" y="1196755"/>
          <a:ext cx="11293888" cy="5256583"/>
        </p:xfrm>
        <a:graphic>
          <a:graphicData uri="http://schemas.openxmlformats.org/drawingml/2006/table">
            <a:tbl>
              <a:tblPr/>
              <a:tblGrid>
                <a:gridCol w="3763924"/>
                <a:gridCol w="3766040"/>
                <a:gridCol w="3763924"/>
              </a:tblGrid>
              <a:tr h="432721">
                <a:tc>
                  <a:txBody>
                    <a:bodyPr/>
                    <a:lstStyle>
                      <a:lvl1pPr algn="l">
                        <a:spcBef>
                          <a:spcPct val="20000"/>
                        </a:spcBef>
                        <a:buClr>
                          <a:srgbClr val="003399"/>
                        </a:buClr>
                        <a:buSzPct val="80000"/>
                        <a:defRPr>
                          <a:solidFill>
                            <a:srgbClr val="000066"/>
                          </a:solidFill>
                          <a:latin typeface="Frutiger 55 Roman" pitchFamily="34" charset="0"/>
                        </a:defRPr>
                      </a:lvl1pPr>
                      <a:lvl2pPr marL="234950" algn="l">
                        <a:spcBef>
                          <a:spcPct val="20000"/>
                        </a:spcBef>
                        <a:buClr>
                          <a:srgbClr val="003399"/>
                        </a:buClr>
                        <a:buSzPct val="80000"/>
                        <a:defRPr sz="1600">
                          <a:solidFill>
                            <a:srgbClr val="000066"/>
                          </a:solidFill>
                          <a:latin typeface="Frutiger 55 Roman" pitchFamily="34" charset="0"/>
                        </a:defRPr>
                      </a:lvl2pPr>
                      <a:lvl3pPr marL="458788" algn="l">
                        <a:spcBef>
                          <a:spcPct val="20000"/>
                        </a:spcBef>
                        <a:buClr>
                          <a:schemeClr val="tx1"/>
                        </a:buClr>
                        <a:buSzPct val="120000"/>
                        <a:buFont typeface="Frutiger 45 Light" pitchFamily="34" charset="0"/>
                        <a:defRPr sz="1600">
                          <a:solidFill>
                            <a:srgbClr val="000066"/>
                          </a:solidFill>
                          <a:latin typeface="Frutiger 45 Light" pitchFamily="34" charset="0"/>
                        </a:defRPr>
                      </a:lvl3pPr>
                      <a:lvl4pPr marL="682625" algn="l">
                        <a:spcBef>
                          <a:spcPct val="20000"/>
                        </a:spcBef>
                        <a:buClr>
                          <a:schemeClr val="tx1"/>
                        </a:buClr>
                        <a:buSzPct val="120000"/>
                        <a:buFont typeface="Frutiger 45 Light" pitchFamily="34" charset="0"/>
                        <a:defRPr sz="1400">
                          <a:solidFill>
                            <a:srgbClr val="000066"/>
                          </a:solidFill>
                          <a:latin typeface="Frutiger 45 Light" pitchFamily="34" charset="0"/>
                        </a:defRPr>
                      </a:lvl4pPr>
                      <a:lvl5pPr marL="896938" algn="l">
                        <a:spcBef>
                          <a:spcPct val="20000"/>
                        </a:spcBef>
                        <a:buClr>
                          <a:schemeClr val="tx1"/>
                        </a:buClr>
                        <a:buSzPct val="120000"/>
                        <a:buFont typeface="Frutiger 45 Light" pitchFamily="34" charset="0"/>
                        <a:defRPr sz="1200">
                          <a:solidFill>
                            <a:srgbClr val="000066"/>
                          </a:solidFill>
                          <a:latin typeface="Frutiger 45 Light" pitchFamily="34" charset="0"/>
                        </a:defRPr>
                      </a:lvl5pPr>
                      <a:lvl6pPr marL="1354138" fontAlgn="base">
                        <a:spcBef>
                          <a:spcPct val="20000"/>
                        </a:spcBef>
                        <a:spcAft>
                          <a:spcPct val="0"/>
                        </a:spcAft>
                        <a:buClr>
                          <a:schemeClr val="tx1"/>
                        </a:buClr>
                        <a:buSzPct val="120000"/>
                        <a:buFont typeface="Frutiger 45 Light" pitchFamily="34" charset="0"/>
                        <a:defRPr sz="1200">
                          <a:solidFill>
                            <a:srgbClr val="000066"/>
                          </a:solidFill>
                          <a:latin typeface="Frutiger 45 Light" pitchFamily="34" charset="0"/>
                        </a:defRPr>
                      </a:lvl6pPr>
                      <a:lvl7pPr marL="1811338" fontAlgn="base">
                        <a:spcBef>
                          <a:spcPct val="20000"/>
                        </a:spcBef>
                        <a:spcAft>
                          <a:spcPct val="0"/>
                        </a:spcAft>
                        <a:buClr>
                          <a:schemeClr val="tx1"/>
                        </a:buClr>
                        <a:buSzPct val="120000"/>
                        <a:buFont typeface="Frutiger 45 Light" pitchFamily="34" charset="0"/>
                        <a:defRPr sz="1200">
                          <a:solidFill>
                            <a:srgbClr val="000066"/>
                          </a:solidFill>
                          <a:latin typeface="Frutiger 45 Light" pitchFamily="34" charset="0"/>
                        </a:defRPr>
                      </a:lvl7pPr>
                      <a:lvl8pPr marL="2268538" fontAlgn="base">
                        <a:spcBef>
                          <a:spcPct val="20000"/>
                        </a:spcBef>
                        <a:spcAft>
                          <a:spcPct val="0"/>
                        </a:spcAft>
                        <a:buClr>
                          <a:schemeClr val="tx1"/>
                        </a:buClr>
                        <a:buSzPct val="120000"/>
                        <a:buFont typeface="Frutiger 45 Light" pitchFamily="34" charset="0"/>
                        <a:defRPr sz="1200">
                          <a:solidFill>
                            <a:srgbClr val="000066"/>
                          </a:solidFill>
                          <a:latin typeface="Frutiger 45 Light" pitchFamily="34" charset="0"/>
                        </a:defRPr>
                      </a:lvl8pPr>
                      <a:lvl9pPr marL="2725738" fontAlgn="base">
                        <a:spcBef>
                          <a:spcPct val="20000"/>
                        </a:spcBef>
                        <a:spcAft>
                          <a:spcPct val="0"/>
                        </a:spcAft>
                        <a:buClr>
                          <a:schemeClr val="tx1"/>
                        </a:buClr>
                        <a:buSzPct val="120000"/>
                        <a:buFont typeface="Frutiger 45 Light" pitchFamily="34" charset="0"/>
                        <a:defRPr sz="1200">
                          <a:solidFill>
                            <a:srgbClr val="000066"/>
                          </a:solidFill>
                          <a:latin typeface="Frutiger 45 Light" pitchFamily="34" charset="0"/>
                        </a:defRPr>
                      </a:lvl9pPr>
                    </a:lstStyle>
                    <a:p>
                      <a:pPr marL="0" marR="0" lvl="0" indent="0" algn="l" defTabSz="914400" rtl="0" eaLnBrk="1" fontAlgn="base" latinLnBrk="0" hangingPunct="1">
                        <a:lnSpc>
                          <a:spcPct val="100000"/>
                        </a:lnSpc>
                        <a:spcBef>
                          <a:spcPct val="20000"/>
                        </a:spcBef>
                        <a:spcAft>
                          <a:spcPct val="0"/>
                        </a:spcAft>
                        <a:buClr>
                          <a:srgbClr val="003399"/>
                        </a:buClr>
                        <a:buSzPct val="80000"/>
                        <a:buFontTx/>
                        <a:buNone/>
                        <a:tabLst/>
                      </a:pPr>
                      <a:r>
                        <a:rPr kumimoji="0" lang="en-GB" altLang="en-US" sz="1800" b="0" i="0" u="none" strike="noStrike" cap="none" normalizeH="0" baseline="0" dirty="0" smtClean="0">
                          <a:ln>
                            <a:noFill/>
                          </a:ln>
                          <a:solidFill>
                            <a:schemeClr val="bg1"/>
                          </a:solidFill>
                          <a:effectLst/>
                          <a:latin typeface="Frutiger 55 Roman" pitchFamily="34" charset="0"/>
                        </a:rPr>
                        <a:t>If your client has:</a:t>
                      </a:r>
                    </a:p>
                  </a:txBody>
                  <a:tcPr marL="121936" marR="121936"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lvl1pPr algn="l">
                        <a:spcBef>
                          <a:spcPct val="20000"/>
                        </a:spcBef>
                        <a:buClr>
                          <a:srgbClr val="003399"/>
                        </a:buClr>
                        <a:buSzPct val="80000"/>
                        <a:defRPr>
                          <a:solidFill>
                            <a:srgbClr val="000066"/>
                          </a:solidFill>
                          <a:latin typeface="Frutiger 55 Roman" pitchFamily="34" charset="0"/>
                        </a:defRPr>
                      </a:lvl1pPr>
                      <a:lvl2pPr marL="234950" algn="l">
                        <a:spcBef>
                          <a:spcPct val="20000"/>
                        </a:spcBef>
                        <a:buClr>
                          <a:srgbClr val="003399"/>
                        </a:buClr>
                        <a:buSzPct val="80000"/>
                        <a:defRPr sz="1600">
                          <a:solidFill>
                            <a:srgbClr val="000066"/>
                          </a:solidFill>
                          <a:latin typeface="Frutiger 55 Roman" pitchFamily="34" charset="0"/>
                        </a:defRPr>
                      </a:lvl2pPr>
                      <a:lvl3pPr marL="458788" algn="l">
                        <a:spcBef>
                          <a:spcPct val="20000"/>
                        </a:spcBef>
                        <a:buClr>
                          <a:schemeClr val="tx1"/>
                        </a:buClr>
                        <a:buSzPct val="120000"/>
                        <a:buFont typeface="Frutiger 45 Light" pitchFamily="34" charset="0"/>
                        <a:defRPr sz="1600">
                          <a:solidFill>
                            <a:srgbClr val="000066"/>
                          </a:solidFill>
                          <a:latin typeface="Frutiger 45 Light" pitchFamily="34" charset="0"/>
                        </a:defRPr>
                      </a:lvl3pPr>
                      <a:lvl4pPr marL="682625" algn="l">
                        <a:spcBef>
                          <a:spcPct val="20000"/>
                        </a:spcBef>
                        <a:buClr>
                          <a:schemeClr val="tx1"/>
                        </a:buClr>
                        <a:buSzPct val="120000"/>
                        <a:buFont typeface="Frutiger 45 Light" pitchFamily="34" charset="0"/>
                        <a:defRPr sz="1400">
                          <a:solidFill>
                            <a:srgbClr val="000066"/>
                          </a:solidFill>
                          <a:latin typeface="Frutiger 45 Light" pitchFamily="34" charset="0"/>
                        </a:defRPr>
                      </a:lvl4pPr>
                      <a:lvl5pPr marL="896938" algn="l">
                        <a:spcBef>
                          <a:spcPct val="20000"/>
                        </a:spcBef>
                        <a:buClr>
                          <a:schemeClr val="tx1"/>
                        </a:buClr>
                        <a:buSzPct val="120000"/>
                        <a:buFont typeface="Frutiger 45 Light" pitchFamily="34" charset="0"/>
                        <a:defRPr sz="1200">
                          <a:solidFill>
                            <a:srgbClr val="000066"/>
                          </a:solidFill>
                          <a:latin typeface="Frutiger 45 Light" pitchFamily="34" charset="0"/>
                        </a:defRPr>
                      </a:lvl5pPr>
                      <a:lvl6pPr marL="1354138" fontAlgn="base">
                        <a:spcBef>
                          <a:spcPct val="20000"/>
                        </a:spcBef>
                        <a:spcAft>
                          <a:spcPct val="0"/>
                        </a:spcAft>
                        <a:buClr>
                          <a:schemeClr val="tx1"/>
                        </a:buClr>
                        <a:buSzPct val="120000"/>
                        <a:buFont typeface="Frutiger 45 Light" pitchFamily="34" charset="0"/>
                        <a:defRPr sz="1200">
                          <a:solidFill>
                            <a:srgbClr val="000066"/>
                          </a:solidFill>
                          <a:latin typeface="Frutiger 45 Light" pitchFamily="34" charset="0"/>
                        </a:defRPr>
                      </a:lvl6pPr>
                      <a:lvl7pPr marL="1811338" fontAlgn="base">
                        <a:spcBef>
                          <a:spcPct val="20000"/>
                        </a:spcBef>
                        <a:spcAft>
                          <a:spcPct val="0"/>
                        </a:spcAft>
                        <a:buClr>
                          <a:schemeClr val="tx1"/>
                        </a:buClr>
                        <a:buSzPct val="120000"/>
                        <a:buFont typeface="Frutiger 45 Light" pitchFamily="34" charset="0"/>
                        <a:defRPr sz="1200">
                          <a:solidFill>
                            <a:srgbClr val="000066"/>
                          </a:solidFill>
                          <a:latin typeface="Frutiger 45 Light" pitchFamily="34" charset="0"/>
                        </a:defRPr>
                      </a:lvl7pPr>
                      <a:lvl8pPr marL="2268538" fontAlgn="base">
                        <a:spcBef>
                          <a:spcPct val="20000"/>
                        </a:spcBef>
                        <a:spcAft>
                          <a:spcPct val="0"/>
                        </a:spcAft>
                        <a:buClr>
                          <a:schemeClr val="tx1"/>
                        </a:buClr>
                        <a:buSzPct val="120000"/>
                        <a:buFont typeface="Frutiger 45 Light" pitchFamily="34" charset="0"/>
                        <a:defRPr sz="1200">
                          <a:solidFill>
                            <a:srgbClr val="000066"/>
                          </a:solidFill>
                          <a:latin typeface="Frutiger 45 Light" pitchFamily="34" charset="0"/>
                        </a:defRPr>
                      </a:lvl8pPr>
                      <a:lvl9pPr marL="2725738" fontAlgn="base">
                        <a:spcBef>
                          <a:spcPct val="20000"/>
                        </a:spcBef>
                        <a:spcAft>
                          <a:spcPct val="0"/>
                        </a:spcAft>
                        <a:buClr>
                          <a:schemeClr val="tx1"/>
                        </a:buClr>
                        <a:buSzPct val="120000"/>
                        <a:buFont typeface="Frutiger 45 Light" pitchFamily="34" charset="0"/>
                        <a:defRPr sz="1200">
                          <a:solidFill>
                            <a:srgbClr val="000066"/>
                          </a:solidFill>
                          <a:latin typeface="Frutiger 45 Light" pitchFamily="34" charset="0"/>
                        </a:defRPr>
                      </a:lvl9pPr>
                    </a:lstStyle>
                    <a:p>
                      <a:pPr marL="0" marR="0" lvl="0" indent="0" algn="l" defTabSz="914400" rtl="0" eaLnBrk="1" fontAlgn="base" latinLnBrk="0" hangingPunct="1">
                        <a:lnSpc>
                          <a:spcPct val="100000"/>
                        </a:lnSpc>
                        <a:spcBef>
                          <a:spcPct val="20000"/>
                        </a:spcBef>
                        <a:spcAft>
                          <a:spcPct val="0"/>
                        </a:spcAft>
                        <a:buClr>
                          <a:srgbClr val="003399"/>
                        </a:buClr>
                        <a:buSzPct val="80000"/>
                        <a:buFontTx/>
                        <a:buNone/>
                        <a:tabLst/>
                      </a:pPr>
                      <a:r>
                        <a:rPr kumimoji="0" lang="en-GB" altLang="en-US" sz="1800" b="0" i="0" u="none" strike="noStrike" cap="none" normalizeH="0" baseline="0" dirty="0" smtClean="0">
                          <a:ln>
                            <a:noFill/>
                          </a:ln>
                          <a:solidFill>
                            <a:schemeClr val="bg1"/>
                          </a:solidFill>
                          <a:effectLst/>
                          <a:latin typeface="Frutiger 55 Roman" pitchFamily="34" charset="0"/>
                        </a:rPr>
                        <a:t>They need to:</a:t>
                      </a:r>
                    </a:p>
                  </a:txBody>
                  <a:tcPr marL="121936" marR="121936"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lvl1pPr algn="l">
                        <a:spcBef>
                          <a:spcPct val="20000"/>
                        </a:spcBef>
                        <a:buClr>
                          <a:srgbClr val="003399"/>
                        </a:buClr>
                        <a:buSzPct val="80000"/>
                        <a:defRPr>
                          <a:solidFill>
                            <a:srgbClr val="000066"/>
                          </a:solidFill>
                          <a:latin typeface="Frutiger 55 Roman" pitchFamily="34" charset="0"/>
                        </a:defRPr>
                      </a:lvl1pPr>
                      <a:lvl2pPr marL="234950" algn="l">
                        <a:spcBef>
                          <a:spcPct val="20000"/>
                        </a:spcBef>
                        <a:buClr>
                          <a:srgbClr val="003399"/>
                        </a:buClr>
                        <a:buSzPct val="80000"/>
                        <a:defRPr sz="1600">
                          <a:solidFill>
                            <a:srgbClr val="000066"/>
                          </a:solidFill>
                          <a:latin typeface="Frutiger 55 Roman" pitchFamily="34" charset="0"/>
                        </a:defRPr>
                      </a:lvl2pPr>
                      <a:lvl3pPr marL="458788" algn="l">
                        <a:spcBef>
                          <a:spcPct val="20000"/>
                        </a:spcBef>
                        <a:buClr>
                          <a:schemeClr val="tx1"/>
                        </a:buClr>
                        <a:buSzPct val="120000"/>
                        <a:buFont typeface="Frutiger 45 Light" pitchFamily="34" charset="0"/>
                        <a:defRPr sz="1600">
                          <a:solidFill>
                            <a:srgbClr val="000066"/>
                          </a:solidFill>
                          <a:latin typeface="Frutiger 45 Light" pitchFamily="34" charset="0"/>
                        </a:defRPr>
                      </a:lvl3pPr>
                      <a:lvl4pPr marL="682625" algn="l">
                        <a:spcBef>
                          <a:spcPct val="20000"/>
                        </a:spcBef>
                        <a:buClr>
                          <a:schemeClr val="tx1"/>
                        </a:buClr>
                        <a:buSzPct val="120000"/>
                        <a:buFont typeface="Frutiger 45 Light" pitchFamily="34" charset="0"/>
                        <a:defRPr sz="1400">
                          <a:solidFill>
                            <a:srgbClr val="000066"/>
                          </a:solidFill>
                          <a:latin typeface="Frutiger 45 Light" pitchFamily="34" charset="0"/>
                        </a:defRPr>
                      </a:lvl4pPr>
                      <a:lvl5pPr marL="896938" algn="l">
                        <a:spcBef>
                          <a:spcPct val="20000"/>
                        </a:spcBef>
                        <a:buClr>
                          <a:schemeClr val="tx1"/>
                        </a:buClr>
                        <a:buSzPct val="120000"/>
                        <a:buFont typeface="Frutiger 45 Light" pitchFamily="34" charset="0"/>
                        <a:defRPr sz="1200">
                          <a:solidFill>
                            <a:srgbClr val="000066"/>
                          </a:solidFill>
                          <a:latin typeface="Frutiger 45 Light" pitchFamily="34" charset="0"/>
                        </a:defRPr>
                      </a:lvl5pPr>
                      <a:lvl6pPr marL="1354138" fontAlgn="base">
                        <a:spcBef>
                          <a:spcPct val="20000"/>
                        </a:spcBef>
                        <a:spcAft>
                          <a:spcPct val="0"/>
                        </a:spcAft>
                        <a:buClr>
                          <a:schemeClr val="tx1"/>
                        </a:buClr>
                        <a:buSzPct val="120000"/>
                        <a:buFont typeface="Frutiger 45 Light" pitchFamily="34" charset="0"/>
                        <a:defRPr sz="1200">
                          <a:solidFill>
                            <a:srgbClr val="000066"/>
                          </a:solidFill>
                          <a:latin typeface="Frutiger 45 Light" pitchFamily="34" charset="0"/>
                        </a:defRPr>
                      </a:lvl6pPr>
                      <a:lvl7pPr marL="1811338" fontAlgn="base">
                        <a:spcBef>
                          <a:spcPct val="20000"/>
                        </a:spcBef>
                        <a:spcAft>
                          <a:spcPct val="0"/>
                        </a:spcAft>
                        <a:buClr>
                          <a:schemeClr val="tx1"/>
                        </a:buClr>
                        <a:buSzPct val="120000"/>
                        <a:buFont typeface="Frutiger 45 Light" pitchFamily="34" charset="0"/>
                        <a:defRPr sz="1200">
                          <a:solidFill>
                            <a:srgbClr val="000066"/>
                          </a:solidFill>
                          <a:latin typeface="Frutiger 45 Light" pitchFamily="34" charset="0"/>
                        </a:defRPr>
                      </a:lvl7pPr>
                      <a:lvl8pPr marL="2268538" fontAlgn="base">
                        <a:spcBef>
                          <a:spcPct val="20000"/>
                        </a:spcBef>
                        <a:spcAft>
                          <a:spcPct val="0"/>
                        </a:spcAft>
                        <a:buClr>
                          <a:schemeClr val="tx1"/>
                        </a:buClr>
                        <a:buSzPct val="120000"/>
                        <a:buFont typeface="Frutiger 45 Light" pitchFamily="34" charset="0"/>
                        <a:defRPr sz="1200">
                          <a:solidFill>
                            <a:srgbClr val="000066"/>
                          </a:solidFill>
                          <a:latin typeface="Frutiger 45 Light" pitchFamily="34" charset="0"/>
                        </a:defRPr>
                      </a:lvl8pPr>
                      <a:lvl9pPr marL="2725738" fontAlgn="base">
                        <a:spcBef>
                          <a:spcPct val="20000"/>
                        </a:spcBef>
                        <a:spcAft>
                          <a:spcPct val="0"/>
                        </a:spcAft>
                        <a:buClr>
                          <a:schemeClr val="tx1"/>
                        </a:buClr>
                        <a:buSzPct val="120000"/>
                        <a:buFont typeface="Frutiger 45 Light" pitchFamily="34" charset="0"/>
                        <a:defRPr sz="1200">
                          <a:solidFill>
                            <a:srgbClr val="000066"/>
                          </a:solidFill>
                          <a:latin typeface="Frutiger 45 Light" pitchFamily="34" charset="0"/>
                        </a:defRPr>
                      </a:lvl9pPr>
                    </a:lstStyle>
                    <a:p>
                      <a:pPr marL="0" marR="0" lvl="0" indent="0" algn="l" defTabSz="914400" rtl="0" eaLnBrk="1" fontAlgn="base" latinLnBrk="0" hangingPunct="1">
                        <a:lnSpc>
                          <a:spcPct val="100000"/>
                        </a:lnSpc>
                        <a:spcBef>
                          <a:spcPct val="20000"/>
                        </a:spcBef>
                        <a:spcAft>
                          <a:spcPct val="0"/>
                        </a:spcAft>
                        <a:buClr>
                          <a:srgbClr val="003399"/>
                        </a:buClr>
                        <a:buSzPct val="80000"/>
                        <a:buFontTx/>
                        <a:buNone/>
                        <a:tabLst/>
                      </a:pPr>
                      <a:r>
                        <a:rPr kumimoji="0" lang="en-GB" altLang="en-US" sz="1800" b="0" i="0" u="none" strike="noStrike" cap="none" normalizeH="0" baseline="0" smtClean="0">
                          <a:ln>
                            <a:noFill/>
                          </a:ln>
                          <a:solidFill>
                            <a:schemeClr val="bg1"/>
                          </a:solidFill>
                          <a:effectLst/>
                          <a:latin typeface="Frutiger 55 Roman" pitchFamily="34" charset="0"/>
                        </a:rPr>
                        <a:t>Plans to meet needs:</a:t>
                      </a:r>
                    </a:p>
                  </a:txBody>
                  <a:tcPr marL="121936" marR="121936"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r>
              <a:tr h="1377495">
                <a:tc>
                  <a:txBody>
                    <a:bodyPr/>
                    <a:lstStyle>
                      <a:lvl1pPr algn="l">
                        <a:spcBef>
                          <a:spcPct val="20000"/>
                        </a:spcBef>
                        <a:buClr>
                          <a:srgbClr val="003399"/>
                        </a:buClr>
                        <a:buSzPct val="80000"/>
                        <a:defRPr>
                          <a:solidFill>
                            <a:srgbClr val="000066"/>
                          </a:solidFill>
                          <a:latin typeface="Frutiger 55 Roman" pitchFamily="34" charset="0"/>
                        </a:defRPr>
                      </a:lvl1pPr>
                      <a:lvl2pPr marL="234950" algn="l">
                        <a:spcBef>
                          <a:spcPct val="20000"/>
                        </a:spcBef>
                        <a:buClr>
                          <a:srgbClr val="003399"/>
                        </a:buClr>
                        <a:buSzPct val="80000"/>
                        <a:defRPr sz="1600">
                          <a:solidFill>
                            <a:srgbClr val="000066"/>
                          </a:solidFill>
                          <a:latin typeface="Frutiger 55 Roman" pitchFamily="34" charset="0"/>
                        </a:defRPr>
                      </a:lvl2pPr>
                      <a:lvl3pPr marL="458788" algn="l">
                        <a:spcBef>
                          <a:spcPct val="20000"/>
                        </a:spcBef>
                        <a:buClr>
                          <a:schemeClr val="tx1"/>
                        </a:buClr>
                        <a:buSzPct val="120000"/>
                        <a:buFont typeface="Frutiger 45 Light" pitchFamily="34" charset="0"/>
                        <a:defRPr sz="1600">
                          <a:solidFill>
                            <a:srgbClr val="000066"/>
                          </a:solidFill>
                          <a:latin typeface="Frutiger 45 Light" pitchFamily="34" charset="0"/>
                        </a:defRPr>
                      </a:lvl3pPr>
                      <a:lvl4pPr marL="682625" algn="l">
                        <a:spcBef>
                          <a:spcPct val="20000"/>
                        </a:spcBef>
                        <a:buClr>
                          <a:schemeClr val="tx1"/>
                        </a:buClr>
                        <a:buSzPct val="120000"/>
                        <a:buFont typeface="Frutiger 45 Light" pitchFamily="34" charset="0"/>
                        <a:defRPr sz="1400">
                          <a:solidFill>
                            <a:srgbClr val="000066"/>
                          </a:solidFill>
                          <a:latin typeface="Frutiger 45 Light" pitchFamily="34" charset="0"/>
                        </a:defRPr>
                      </a:lvl4pPr>
                      <a:lvl5pPr marL="896938" algn="l">
                        <a:spcBef>
                          <a:spcPct val="20000"/>
                        </a:spcBef>
                        <a:buClr>
                          <a:schemeClr val="tx1"/>
                        </a:buClr>
                        <a:buSzPct val="120000"/>
                        <a:buFont typeface="Frutiger 45 Light" pitchFamily="34" charset="0"/>
                        <a:defRPr sz="1200">
                          <a:solidFill>
                            <a:srgbClr val="000066"/>
                          </a:solidFill>
                          <a:latin typeface="Frutiger 45 Light" pitchFamily="34" charset="0"/>
                        </a:defRPr>
                      </a:lvl5pPr>
                      <a:lvl6pPr marL="1354138" fontAlgn="base">
                        <a:spcBef>
                          <a:spcPct val="20000"/>
                        </a:spcBef>
                        <a:spcAft>
                          <a:spcPct val="0"/>
                        </a:spcAft>
                        <a:buClr>
                          <a:schemeClr val="tx1"/>
                        </a:buClr>
                        <a:buSzPct val="120000"/>
                        <a:buFont typeface="Frutiger 45 Light" pitchFamily="34" charset="0"/>
                        <a:defRPr sz="1200">
                          <a:solidFill>
                            <a:srgbClr val="000066"/>
                          </a:solidFill>
                          <a:latin typeface="Frutiger 45 Light" pitchFamily="34" charset="0"/>
                        </a:defRPr>
                      </a:lvl6pPr>
                      <a:lvl7pPr marL="1811338" fontAlgn="base">
                        <a:spcBef>
                          <a:spcPct val="20000"/>
                        </a:spcBef>
                        <a:spcAft>
                          <a:spcPct val="0"/>
                        </a:spcAft>
                        <a:buClr>
                          <a:schemeClr val="tx1"/>
                        </a:buClr>
                        <a:buSzPct val="120000"/>
                        <a:buFont typeface="Frutiger 45 Light" pitchFamily="34" charset="0"/>
                        <a:defRPr sz="1200">
                          <a:solidFill>
                            <a:srgbClr val="000066"/>
                          </a:solidFill>
                          <a:latin typeface="Frutiger 45 Light" pitchFamily="34" charset="0"/>
                        </a:defRPr>
                      </a:lvl7pPr>
                      <a:lvl8pPr marL="2268538" fontAlgn="base">
                        <a:spcBef>
                          <a:spcPct val="20000"/>
                        </a:spcBef>
                        <a:spcAft>
                          <a:spcPct val="0"/>
                        </a:spcAft>
                        <a:buClr>
                          <a:schemeClr val="tx1"/>
                        </a:buClr>
                        <a:buSzPct val="120000"/>
                        <a:buFont typeface="Frutiger 45 Light" pitchFamily="34" charset="0"/>
                        <a:defRPr sz="1200">
                          <a:solidFill>
                            <a:srgbClr val="000066"/>
                          </a:solidFill>
                          <a:latin typeface="Frutiger 45 Light" pitchFamily="34" charset="0"/>
                        </a:defRPr>
                      </a:lvl8pPr>
                      <a:lvl9pPr marL="2725738" fontAlgn="base">
                        <a:spcBef>
                          <a:spcPct val="20000"/>
                        </a:spcBef>
                        <a:spcAft>
                          <a:spcPct val="0"/>
                        </a:spcAft>
                        <a:buClr>
                          <a:schemeClr val="tx1"/>
                        </a:buClr>
                        <a:buSzPct val="120000"/>
                        <a:buFont typeface="Frutiger 45 Light" pitchFamily="34" charset="0"/>
                        <a:defRPr sz="1200">
                          <a:solidFill>
                            <a:srgbClr val="000066"/>
                          </a:solidFill>
                          <a:latin typeface="Frutiger 45 Light" pitchFamily="34" charset="0"/>
                        </a:defRPr>
                      </a:lvl9pPr>
                    </a:lstStyle>
                    <a:p>
                      <a:pPr marL="0" marR="0" lvl="0" indent="0" algn="l" defTabSz="914400" rtl="0" eaLnBrk="1" fontAlgn="base" latinLnBrk="0" hangingPunct="1">
                        <a:lnSpc>
                          <a:spcPct val="100000"/>
                        </a:lnSpc>
                        <a:spcBef>
                          <a:spcPct val="20000"/>
                        </a:spcBef>
                        <a:spcAft>
                          <a:spcPct val="0"/>
                        </a:spcAft>
                        <a:buClr>
                          <a:srgbClr val="003399"/>
                        </a:buClr>
                        <a:buSzPct val="80000"/>
                        <a:buFontTx/>
                        <a:buNone/>
                        <a:tabLst/>
                      </a:pPr>
                      <a:r>
                        <a:rPr kumimoji="0" lang="en-GB" altLang="en-US" sz="1800" b="0" i="0" u="none" strike="noStrike" cap="none" normalizeH="0" baseline="0" smtClean="0">
                          <a:ln>
                            <a:noFill/>
                          </a:ln>
                          <a:solidFill>
                            <a:srgbClr val="000066"/>
                          </a:solidFill>
                          <a:effectLst/>
                          <a:latin typeface="Frutiger 55 Roman" pitchFamily="34" charset="0"/>
                        </a:rPr>
                        <a:t>                 Business</a:t>
                      </a:r>
                    </a:p>
                  </a:txBody>
                  <a:tcPr marL="121936" marR="121936"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179388" indent="-179388" algn="l">
                        <a:spcBef>
                          <a:spcPct val="20000"/>
                        </a:spcBef>
                        <a:buClr>
                          <a:srgbClr val="003399"/>
                        </a:buClr>
                        <a:buSzPct val="80000"/>
                        <a:defRPr>
                          <a:solidFill>
                            <a:srgbClr val="000066"/>
                          </a:solidFill>
                          <a:latin typeface="Frutiger 55 Roman" pitchFamily="34" charset="0"/>
                        </a:defRPr>
                      </a:lvl1pPr>
                      <a:lvl2pPr marL="647700" indent="-304800" algn="l">
                        <a:spcBef>
                          <a:spcPct val="20000"/>
                        </a:spcBef>
                        <a:buClr>
                          <a:srgbClr val="003399"/>
                        </a:buClr>
                        <a:buSzPct val="80000"/>
                        <a:defRPr sz="1600">
                          <a:solidFill>
                            <a:srgbClr val="000066"/>
                          </a:solidFill>
                          <a:latin typeface="Frutiger 55 Roman" pitchFamily="34" charset="0"/>
                        </a:defRPr>
                      </a:lvl2pPr>
                      <a:lvl3pPr marL="952500" indent="-304800" algn="l">
                        <a:spcBef>
                          <a:spcPct val="20000"/>
                        </a:spcBef>
                        <a:buClr>
                          <a:schemeClr val="tx1"/>
                        </a:buClr>
                        <a:buSzPct val="120000"/>
                        <a:buFont typeface="Frutiger 45 Light" pitchFamily="34" charset="0"/>
                        <a:defRPr sz="1600">
                          <a:solidFill>
                            <a:srgbClr val="000066"/>
                          </a:solidFill>
                          <a:latin typeface="Frutiger 45 Light" pitchFamily="34" charset="0"/>
                        </a:defRPr>
                      </a:lvl3pPr>
                      <a:lvl4pPr marL="1219200" indent="-266700" algn="l">
                        <a:spcBef>
                          <a:spcPct val="20000"/>
                        </a:spcBef>
                        <a:buClr>
                          <a:schemeClr val="tx1"/>
                        </a:buClr>
                        <a:buSzPct val="120000"/>
                        <a:buFont typeface="Frutiger 45 Light" pitchFamily="34" charset="0"/>
                        <a:defRPr sz="1400">
                          <a:solidFill>
                            <a:srgbClr val="000066"/>
                          </a:solidFill>
                          <a:latin typeface="Frutiger 45 Light" pitchFamily="34" charset="0"/>
                        </a:defRPr>
                      </a:lvl4pPr>
                      <a:lvl5pPr marL="1447800" indent="-228600" algn="l">
                        <a:spcBef>
                          <a:spcPct val="20000"/>
                        </a:spcBef>
                        <a:buClr>
                          <a:schemeClr val="tx1"/>
                        </a:buClr>
                        <a:buSzPct val="120000"/>
                        <a:buFont typeface="Frutiger 45 Light" pitchFamily="34" charset="0"/>
                        <a:defRPr sz="1200">
                          <a:solidFill>
                            <a:srgbClr val="000066"/>
                          </a:solidFill>
                          <a:latin typeface="Frutiger 45 Light" pitchFamily="34" charset="0"/>
                        </a:defRPr>
                      </a:lvl5pPr>
                      <a:lvl6pPr marL="1905000" indent="-228600" fontAlgn="base">
                        <a:spcBef>
                          <a:spcPct val="20000"/>
                        </a:spcBef>
                        <a:spcAft>
                          <a:spcPct val="0"/>
                        </a:spcAft>
                        <a:buClr>
                          <a:schemeClr val="tx1"/>
                        </a:buClr>
                        <a:buSzPct val="120000"/>
                        <a:buFont typeface="Frutiger 45 Light" pitchFamily="34" charset="0"/>
                        <a:defRPr sz="1200">
                          <a:solidFill>
                            <a:srgbClr val="000066"/>
                          </a:solidFill>
                          <a:latin typeface="Frutiger 45 Light" pitchFamily="34" charset="0"/>
                        </a:defRPr>
                      </a:lvl6pPr>
                      <a:lvl7pPr marL="2362200" indent="-228600" fontAlgn="base">
                        <a:spcBef>
                          <a:spcPct val="20000"/>
                        </a:spcBef>
                        <a:spcAft>
                          <a:spcPct val="0"/>
                        </a:spcAft>
                        <a:buClr>
                          <a:schemeClr val="tx1"/>
                        </a:buClr>
                        <a:buSzPct val="120000"/>
                        <a:buFont typeface="Frutiger 45 Light" pitchFamily="34" charset="0"/>
                        <a:defRPr sz="1200">
                          <a:solidFill>
                            <a:srgbClr val="000066"/>
                          </a:solidFill>
                          <a:latin typeface="Frutiger 45 Light" pitchFamily="34" charset="0"/>
                        </a:defRPr>
                      </a:lvl7pPr>
                      <a:lvl8pPr marL="2819400" indent="-228600" fontAlgn="base">
                        <a:spcBef>
                          <a:spcPct val="20000"/>
                        </a:spcBef>
                        <a:spcAft>
                          <a:spcPct val="0"/>
                        </a:spcAft>
                        <a:buClr>
                          <a:schemeClr val="tx1"/>
                        </a:buClr>
                        <a:buSzPct val="120000"/>
                        <a:buFont typeface="Frutiger 45 Light" pitchFamily="34" charset="0"/>
                        <a:defRPr sz="1200">
                          <a:solidFill>
                            <a:srgbClr val="000066"/>
                          </a:solidFill>
                          <a:latin typeface="Frutiger 45 Light" pitchFamily="34" charset="0"/>
                        </a:defRPr>
                      </a:lvl8pPr>
                      <a:lvl9pPr marL="3276600" indent="-228600" fontAlgn="base">
                        <a:spcBef>
                          <a:spcPct val="20000"/>
                        </a:spcBef>
                        <a:spcAft>
                          <a:spcPct val="0"/>
                        </a:spcAft>
                        <a:buClr>
                          <a:schemeClr val="tx1"/>
                        </a:buClr>
                        <a:buSzPct val="120000"/>
                        <a:buFont typeface="Frutiger 45 Light" pitchFamily="34" charset="0"/>
                        <a:defRPr sz="1200">
                          <a:solidFill>
                            <a:srgbClr val="000066"/>
                          </a:solidFill>
                          <a:latin typeface="Frutiger 45 Light" pitchFamily="34" charset="0"/>
                        </a:defRPr>
                      </a:lvl9pPr>
                    </a:lstStyle>
                    <a:p>
                      <a:pPr marL="179388" marR="0" lvl="0" indent="-179388" algn="l" defTabSz="914400" rtl="0" eaLnBrk="1" fontAlgn="base" latinLnBrk="0" hangingPunct="1">
                        <a:lnSpc>
                          <a:spcPct val="100000"/>
                        </a:lnSpc>
                        <a:spcBef>
                          <a:spcPct val="20000"/>
                        </a:spcBef>
                        <a:spcAft>
                          <a:spcPct val="0"/>
                        </a:spcAft>
                        <a:buClr>
                          <a:srgbClr val="003399"/>
                        </a:buClr>
                        <a:buSzPct val="80000"/>
                        <a:buFontTx/>
                        <a:buChar char="•"/>
                        <a:tabLst/>
                      </a:pPr>
                      <a:r>
                        <a:rPr kumimoji="0" lang="en-GB" altLang="en-US" sz="1600" b="0" i="0" u="none" strike="noStrike" cap="none" normalizeH="0" baseline="0" dirty="0" smtClean="0">
                          <a:ln>
                            <a:noFill/>
                          </a:ln>
                          <a:solidFill>
                            <a:srgbClr val="000066"/>
                          </a:solidFill>
                          <a:effectLst/>
                          <a:latin typeface="Frutiger 55 Roman" pitchFamily="34" charset="0"/>
                        </a:rPr>
                        <a:t>Pay off loans</a:t>
                      </a:r>
                    </a:p>
                    <a:p>
                      <a:pPr marL="179388" marR="0" lvl="0" indent="-179388" algn="l" defTabSz="914400" rtl="0" eaLnBrk="1" fontAlgn="base" latinLnBrk="0" hangingPunct="1">
                        <a:lnSpc>
                          <a:spcPct val="100000"/>
                        </a:lnSpc>
                        <a:spcBef>
                          <a:spcPct val="20000"/>
                        </a:spcBef>
                        <a:spcAft>
                          <a:spcPct val="0"/>
                        </a:spcAft>
                        <a:buClr>
                          <a:srgbClr val="003399"/>
                        </a:buClr>
                        <a:buSzPct val="80000"/>
                        <a:buFontTx/>
                        <a:buChar char="•"/>
                        <a:tabLst/>
                      </a:pPr>
                      <a:r>
                        <a:rPr kumimoji="0" lang="en-GB" altLang="en-US" sz="1600" b="0" i="0" u="none" strike="noStrike" cap="none" normalizeH="0" baseline="0" dirty="0" smtClean="0">
                          <a:ln>
                            <a:noFill/>
                          </a:ln>
                          <a:solidFill>
                            <a:srgbClr val="000066"/>
                          </a:solidFill>
                          <a:effectLst/>
                          <a:latin typeface="Frutiger 55 Roman" pitchFamily="34" charset="0"/>
                        </a:rPr>
                        <a:t>Protect Profits</a:t>
                      </a:r>
                    </a:p>
                    <a:p>
                      <a:pPr marL="179388" marR="0" lvl="0" indent="-179388" algn="l" defTabSz="914400" rtl="0" eaLnBrk="1" fontAlgn="base" latinLnBrk="0" hangingPunct="1">
                        <a:lnSpc>
                          <a:spcPct val="100000"/>
                        </a:lnSpc>
                        <a:spcBef>
                          <a:spcPct val="20000"/>
                        </a:spcBef>
                        <a:spcAft>
                          <a:spcPct val="0"/>
                        </a:spcAft>
                        <a:buClr>
                          <a:srgbClr val="003399"/>
                        </a:buClr>
                        <a:buSzPct val="80000"/>
                        <a:buFontTx/>
                        <a:buChar char="•"/>
                        <a:tabLst/>
                      </a:pPr>
                      <a:r>
                        <a:rPr kumimoji="0" lang="en-GB" altLang="en-US" sz="1600" b="0" i="0" u="none" strike="noStrike" cap="none" normalizeH="0" baseline="0" dirty="0" smtClean="0">
                          <a:ln>
                            <a:noFill/>
                          </a:ln>
                          <a:solidFill>
                            <a:srgbClr val="000066"/>
                          </a:solidFill>
                          <a:effectLst/>
                          <a:latin typeface="Frutiger 55 Roman" pitchFamily="34" charset="0"/>
                        </a:rPr>
                        <a:t>Buy a deceased co-owners’ share of business</a:t>
                      </a:r>
                    </a:p>
                  </a:txBody>
                  <a:tcPr marL="121936" marR="121936"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lvl1pPr marL="179388" indent="-179388" algn="l">
                        <a:spcBef>
                          <a:spcPct val="20000"/>
                        </a:spcBef>
                        <a:buClr>
                          <a:srgbClr val="003399"/>
                        </a:buClr>
                        <a:buSzPct val="80000"/>
                        <a:defRPr>
                          <a:solidFill>
                            <a:srgbClr val="000066"/>
                          </a:solidFill>
                          <a:latin typeface="Frutiger 55 Roman" pitchFamily="34" charset="0"/>
                        </a:defRPr>
                      </a:lvl1pPr>
                      <a:lvl2pPr marL="647700" indent="-304800" algn="l">
                        <a:spcBef>
                          <a:spcPct val="20000"/>
                        </a:spcBef>
                        <a:buClr>
                          <a:srgbClr val="003399"/>
                        </a:buClr>
                        <a:buSzPct val="80000"/>
                        <a:defRPr sz="1600">
                          <a:solidFill>
                            <a:srgbClr val="000066"/>
                          </a:solidFill>
                          <a:latin typeface="Frutiger 55 Roman" pitchFamily="34" charset="0"/>
                        </a:defRPr>
                      </a:lvl2pPr>
                      <a:lvl3pPr marL="952500" indent="-304800" algn="l">
                        <a:spcBef>
                          <a:spcPct val="20000"/>
                        </a:spcBef>
                        <a:buClr>
                          <a:schemeClr val="tx1"/>
                        </a:buClr>
                        <a:buSzPct val="120000"/>
                        <a:buFont typeface="Frutiger 45 Light" pitchFamily="34" charset="0"/>
                        <a:defRPr sz="1600">
                          <a:solidFill>
                            <a:srgbClr val="000066"/>
                          </a:solidFill>
                          <a:latin typeface="Frutiger 45 Light" pitchFamily="34" charset="0"/>
                        </a:defRPr>
                      </a:lvl3pPr>
                      <a:lvl4pPr marL="1219200" indent="-266700" algn="l">
                        <a:spcBef>
                          <a:spcPct val="20000"/>
                        </a:spcBef>
                        <a:buClr>
                          <a:schemeClr val="tx1"/>
                        </a:buClr>
                        <a:buSzPct val="120000"/>
                        <a:buFont typeface="Frutiger 45 Light" pitchFamily="34" charset="0"/>
                        <a:defRPr sz="1400">
                          <a:solidFill>
                            <a:srgbClr val="000066"/>
                          </a:solidFill>
                          <a:latin typeface="Frutiger 45 Light" pitchFamily="34" charset="0"/>
                        </a:defRPr>
                      </a:lvl4pPr>
                      <a:lvl5pPr marL="1447800" indent="-228600" algn="l">
                        <a:spcBef>
                          <a:spcPct val="20000"/>
                        </a:spcBef>
                        <a:buClr>
                          <a:schemeClr val="tx1"/>
                        </a:buClr>
                        <a:buSzPct val="120000"/>
                        <a:buFont typeface="Frutiger 45 Light" pitchFamily="34" charset="0"/>
                        <a:defRPr sz="1200">
                          <a:solidFill>
                            <a:srgbClr val="000066"/>
                          </a:solidFill>
                          <a:latin typeface="Frutiger 45 Light" pitchFamily="34" charset="0"/>
                        </a:defRPr>
                      </a:lvl5pPr>
                      <a:lvl6pPr marL="1905000" indent="-228600" fontAlgn="base">
                        <a:spcBef>
                          <a:spcPct val="20000"/>
                        </a:spcBef>
                        <a:spcAft>
                          <a:spcPct val="0"/>
                        </a:spcAft>
                        <a:buClr>
                          <a:schemeClr val="tx1"/>
                        </a:buClr>
                        <a:buSzPct val="120000"/>
                        <a:buFont typeface="Frutiger 45 Light" pitchFamily="34" charset="0"/>
                        <a:defRPr sz="1200">
                          <a:solidFill>
                            <a:srgbClr val="000066"/>
                          </a:solidFill>
                          <a:latin typeface="Frutiger 45 Light" pitchFamily="34" charset="0"/>
                        </a:defRPr>
                      </a:lvl6pPr>
                      <a:lvl7pPr marL="2362200" indent="-228600" fontAlgn="base">
                        <a:spcBef>
                          <a:spcPct val="20000"/>
                        </a:spcBef>
                        <a:spcAft>
                          <a:spcPct val="0"/>
                        </a:spcAft>
                        <a:buClr>
                          <a:schemeClr val="tx1"/>
                        </a:buClr>
                        <a:buSzPct val="120000"/>
                        <a:buFont typeface="Frutiger 45 Light" pitchFamily="34" charset="0"/>
                        <a:defRPr sz="1200">
                          <a:solidFill>
                            <a:srgbClr val="000066"/>
                          </a:solidFill>
                          <a:latin typeface="Frutiger 45 Light" pitchFamily="34" charset="0"/>
                        </a:defRPr>
                      </a:lvl7pPr>
                      <a:lvl8pPr marL="2819400" indent="-228600" fontAlgn="base">
                        <a:spcBef>
                          <a:spcPct val="20000"/>
                        </a:spcBef>
                        <a:spcAft>
                          <a:spcPct val="0"/>
                        </a:spcAft>
                        <a:buClr>
                          <a:schemeClr val="tx1"/>
                        </a:buClr>
                        <a:buSzPct val="120000"/>
                        <a:buFont typeface="Frutiger 45 Light" pitchFamily="34" charset="0"/>
                        <a:defRPr sz="1200">
                          <a:solidFill>
                            <a:srgbClr val="000066"/>
                          </a:solidFill>
                          <a:latin typeface="Frutiger 45 Light" pitchFamily="34" charset="0"/>
                        </a:defRPr>
                      </a:lvl8pPr>
                      <a:lvl9pPr marL="3276600" indent="-228600" fontAlgn="base">
                        <a:spcBef>
                          <a:spcPct val="20000"/>
                        </a:spcBef>
                        <a:spcAft>
                          <a:spcPct val="0"/>
                        </a:spcAft>
                        <a:buClr>
                          <a:schemeClr val="tx1"/>
                        </a:buClr>
                        <a:buSzPct val="120000"/>
                        <a:buFont typeface="Frutiger 45 Light" pitchFamily="34" charset="0"/>
                        <a:defRPr sz="1200">
                          <a:solidFill>
                            <a:srgbClr val="000066"/>
                          </a:solidFill>
                          <a:latin typeface="Frutiger 45 Light" pitchFamily="34" charset="0"/>
                        </a:defRPr>
                      </a:lvl9pPr>
                    </a:lstStyle>
                    <a:p>
                      <a:pPr marL="179388" marR="0" lvl="0" indent="-179388" algn="l" defTabSz="914400" rtl="0" eaLnBrk="1" fontAlgn="base" latinLnBrk="0" hangingPunct="1">
                        <a:lnSpc>
                          <a:spcPct val="100000"/>
                        </a:lnSpc>
                        <a:spcBef>
                          <a:spcPct val="20000"/>
                        </a:spcBef>
                        <a:spcAft>
                          <a:spcPct val="0"/>
                        </a:spcAft>
                        <a:buClr>
                          <a:srgbClr val="003399"/>
                        </a:buClr>
                        <a:buSzPct val="80000"/>
                        <a:buFontTx/>
                        <a:buNone/>
                        <a:tabLst/>
                      </a:pPr>
                      <a:endParaRPr kumimoji="0" lang="en-GB" altLang="en-US" sz="1800" b="0" i="0" u="none" strike="noStrike" cap="none" normalizeH="0" baseline="0" smtClean="0">
                        <a:ln>
                          <a:noFill/>
                        </a:ln>
                        <a:solidFill>
                          <a:srgbClr val="000066"/>
                        </a:solidFill>
                        <a:effectLst/>
                        <a:latin typeface="Frutiger 55 Roman" pitchFamily="34" charset="0"/>
                      </a:endParaRPr>
                    </a:p>
                    <a:p>
                      <a:pPr marL="179388" marR="0" lvl="0" indent="-179388" algn="l" defTabSz="914400" rtl="0" eaLnBrk="1" fontAlgn="base" latinLnBrk="0" hangingPunct="1">
                        <a:lnSpc>
                          <a:spcPct val="100000"/>
                        </a:lnSpc>
                        <a:spcBef>
                          <a:spcPct val="20000"/>
                        </a:spcBef>
                        <a:spcAft>
                          <a:spcPct val="0"/>
                        </a:spcAft>
                        <a:buClr>
                          <a:srgbClr val="003399"/>
                        </a:buClr>
                        <a:buSzPct val="80000"/>
                        <a:buFontTx/>
                        <a:buNone/>
                        <a:tabLst/>
                      </a:pPr>
                      <a:endParaRPr kumimoji="0" lang="en-GB" altLang="en-US" sz="1800" b="0" i="0" u="none" strike="noStrike" cap="none" normalizeH="0" baseline="0" smtClean="0">
                        <a:ln>
                          <a:noFill/>
                        </a:ln>
                        <a:solidFill>
                          <a:srgbClr val="000066"/>
                        </a:solidFill>
                        <a:effectLst/>
                        <a:latin typeface="Frutiger 55 Roman" pitchFamily="34" charset="0"/>
                      </a:endParaRPr>
                    </a:p>
                    <a:p>
                      <a:pPr marL="179388" marR="0" lvl="0" indent="-179388" algn="l" defTabSz="914400" rtl="0" eaLnBrk="1" fontAlgn="base" latinLnBrk="0" hangingPunct="1">
                        <a:lnSpc>
                          <a:spcPct val="100000"/>
                        </a:lnSpc>
                        <a:spcBef>
                          <a:spcPct val="20000"/>
                        </a:spcBef>
                        <a:spcAft>
                          <a:spcPct val="0"/>
                        </a:spcAft>
                        <a:buClr>
                          <a:srgbClr val="003399"/>
                        </a:buClr>
                        <a:buSzPct val="80000"/>
                        <a:buFontTx/>
                        <a:buChar char="•"/>
                        <a:tabLst/>
                      </a:pPr>
                      <a:r>
                        <a:rPr kumimoji="0" lang="en-GB" altLang="en-US" sz="1600" b="0" i="0" u="none" strike="noStrike" cap="none" normalizeH="0" baseline="0" smtClean="0">
                          <a:ln>
                            <a:noFill/>
                          </a:ln>
                          <a:solidFill>
                            <a:srgbClr val="000066"/>
                          </a:solidFill>
                          <a:effectLst/>
                          <a:latin typeface="Frutiger 55 Roman" pitchFamily="34" charset="0"/>
                        </a:rPr>
                        <a:t>Life Insurance</a:t>
                      </a:r>
                    </a:p>
                    <a:p>
                      <a:pPr marL="179388" marR="0" lvl="0" indent="-179388" algn="l" defTabSz="914400" rtl="0" eaLnBrk="1" fontAlgn="base" latinLnBrk="0" hangingPunct="1">
                        <a:lnSpc>
                          <a:spcPct val="100000"/>
                        </a:lnSpc>
                        <a:spcBef>
                          <a:spcPct val="20000"/>
                        </a:spcBef>
                        <a:spcAft>
                          <a:spcPct val="0"/>
                        </a:spcAft>
                        <a:buClr>
                          <a:srgbClr val="003399"/>
                        </a:buClr>
                        <a:buSzPct val="80000"/>
                        <a:buFontTx/>
                        <a:buChar char="•"/>
                        <a:tabLst/>
                      </a:pPr>
                      <a:endParaRPr kumimoji="0" lang="en-GB" altLang="en-US" sz="1600" b="0" i="0" u="none" strike="noStrike" cap="none" normalizeH="0" baseline="0" smtClean="0">
                        <a:ln>
                          <a:noFill/>
                        </a:ln>
                        <a:solidFill>
                          <a:srgbClr val="000066"/>
                        </a:solidFill>
                        <a:effectLst/>
                        <a:latin typeface="Frutiger 55 Roman" pitchFamily="34" charset="0"/>
                      </a:endParaRPr>
                    </a:p>
                    <a:p>
                      <a:pPr marL="179388" marR="0" lvl="0" indent="-179388" algn="l" defTabSz="914400" rtl="0" eaLnBrk="1" fontAlgn="base" latinLnBrk="0" hangingPunct="1">
                        <a:lnSpc>
                          <a:spcPct val="100000"/>
                        </a:lnSpc>
                        <a:spcBef>
                          <a:spcPct val="20000"/>
                        </a:spcBef>
                        <a:spcAft>
                          <a:spcPct val="0"/>
                        </a:spcAft>
                        <a:buClr>
                          <a:srgbClr val="003399"/>
                        </a:buClr>
                        <a:buSzPct val="80000"/>
                        <a:buFontTx/>
                        <a:buChar char="•"/>
                        <a:tabLst/>
                      </a:pPr>
                      <a:r>
                        <a:rPr kumimoji="0" lang="en-GB" altLang="en-US" sz="1600" b="0" i="0" u="none" strike="noStrike" cap="none" normalizeH="0" baseline="0" smtClean="0">
                          <a:ln>
                            <a:noFill/>
                          </a:ln>
                          <a:solidFill>
                            <a:srgbClr val="000066"/>
                          </a:solidFill>
                          <a:effectLst/>
                          <a:latin typeface="Frutiger 55 Roman" pitchFamily="34" charset="0"/>
                        </a:rPr>
                        <a:t>Critical Illness Protection</a:t>
                      </a:r>
                    </a:p>
                    <a:p>
                      <a:pPr marL="179388" marR="0" lvl="0" indent="-179388" algn="l" defTabSz="914400" rtl="0" eaLnBrk="1" fontAlgn="base" latinLnBrk="0" hangingPunct="1">
                        <a:lnSpc>
                          <a:spcPct val="100000"/>
                        </a:lnSpc>
                        <a:spcBef>
                          <a:spcPct val="20000"/>
                        </a:spcBef>
                        <a:spcAft>
                          <a:spcPct val="0"/>
                        </a:spcAft>
                        <a:buClr>
                          <a:srgbClr val="003399"/>
                        </a:buClr>
                        <a:buSzPct val="80000"/>
                        <a:buFontTx/>
                        <a:buChar char="•"/>
                        <a:tabLst/>
                      </a:pPr>
                      <a:endParaRPr kumimoji="0" lang="en-GB" altLang="en-US" sz="1600" b="0" i="0" u="none" strike="noStrike" cap="none" normalizeH="0" baseline="0" smtClean="0">
                        <a:ln>
                          <a:noFill/>
                        </a:ln>
                        <a:solidFill>
                          <a:srgbClr val="000066"/>
                        </a:solidFill>
                        <a:effectLst/>
                        <a:latin typeface="Frutiger 55 Roman" pitchFamily="34" charset="0"/>
                      </a:endParaRPr>
                    </a:p>
                    <a:p>
                      <a:pPr marL="179388" marR="0" lvl="0" indent="-179388" algn="l" defTabSz="914400" rtl="0" eaLnBrk="1" fontAlgn="base" latinLnBrk="0" hangingPunct="1">
                        <a:lnSpc>
                          <a:spcPct val="100000"/>
                        </a:lnSpc>
                        <a:spcBef>
                          <a:spcPct val="20000"/>
                        </a:spcBef>
                        <a:spcAft>
                          <a:spcPct val="0"/>
                        </a:spcAft>
                        <a:buClr>
                          <a:srgbClr val="003399"/>
                        </a:buClr>
                        <a:buSzPct val="80000"/>
                        <a:buFontTx/>
                        <a:buChar char="•"/>
                        <a:tabLst/>
                      </a:pPr>
                      <a:r>
                        <a:rPr kumimoji="0" lang="en-GB" altLang="en-US" sz="1600" b="0" i="0" u="none" strike="noStrike" cap="none" normalizeH="0" baseline="0" smtClean="0">
                          <a:ln>
                            <a:noFill/>
                          </a:ln>
                          <a:solidFill>
                            <a:srgbClr val="000066"/>
                          </a:solidFill>
                          <a:effectLst/>
                          <a:latin typeface="Frutiger 55 Roman" pitchFamily="34" charset="0"/>
                        </a:rPr>
                        <a:t>Income Protection</a:t>
                      </a:r>
                    </a:p>
                  </a:txBody>
                  <a:tcPr marL="121936" marR="121936"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30258">
                <a:tc>
                  <a:txBody>
                    <a:bodyPr/>
                    <a:lstStyle>
                      <a:lvl1pPr algn="l">
                        <a:spcBef>
                          <a:spcPct val="20000"/>
                        </a:spcBef>
                        <a:buClr>
                          <a:srgbClr val="003399"/>
                        </a:buClr>
                        <a:buSzPct val="80000"/>
                        <a:defRPr>
                          <a:solidFill>
                            <a:srgbClr val="000066"/>
                          </a:solidFill>
                          <a:latin typeface="Frutiger 55 Roman" pitchFamily="34" charset="0"/>
                        </a:defRPr>
                      </a:lvl1pPr>
                      <a:lvl2pPr marL="234950" algn="l">
                        <a:spcBef>
                          <a:spcPct val="20000"/>
                        </a:spcBef>
                        <a:buClr>
                          <a:srgbClr val="003399"/>
                        </a:buClr>
                        <a:buSzPct val="80000"/>
                        <a:defRPr sz="1600">
                          <a:solidFill>
                            <a:srgbClr val="000066"/>
                          </a:solidFill>
                          <a:latin typeface="Frutiger 55 Roman" pitchFamily="34" charset="0"/>
                        </a:defRPr>
                      </a:lvl2pPr>
                      <a:lvl3pPr marL="458788" algn="l">
                        <a:spcBef>
                          <a:spcPct val="20000"/>
                        </a:spcBef>
                        <a:buClr>
                          <a:schemeClr val="tx1"/>
                        </a:buClr>
                        <a:buSzPct val="120000"/>
                        <a:buFont typeface="Frutiger 45 Light" pitchFamily="34" charset="0"/>
                        <a:defRPr sz="1600">
                          <a:solidFill>
                            <a:srgbClr val="000066"/>
                          </a:solidFill>
                          <a:latin typeface="Frutiger 45 Light" pitchFamily="34" charset="0"/>
                        </a:defRPr>
                      </a:lvl3pPr>
                      <a:lvl4pPr marL="682625" algn="l">
                        <a:spcBef>
                          <a:spcPct val="20000"/>
                        </a:spcBef>
                        <a:buClr>
                          <a:schemeClr val="tx1"/>
                        </a:buClr>
                        <a:buSzPct val="120000"/>
                        <a:buFont typeface="Frutiger 45 Light" pitchFamily="34" charset="0"/>
                        <a:defRPr sz="1400">
                          <a:solidFill>
                            <a:srgbClr val="000066"/>
                          </a:solidFill>
                          <a:latin typeface="Frutiger 45 Light" pitchFamily="34" charset="0"/>
                        </a:defRPr>
                      </a:lvl4pPr>
                      <a:lvl5pPr marL="896938" algn="l">
                        <a:spcBef>
                          <a:spcPct val="20000"/>
                        </a:spcBef>
                        <a:buClr>
                          <a:schemeClr val="tx1"/>
                        </a:buClr>
                        <a:buSzPct val="120000"/>
                        <a:buFont typeface="Frutiger 45 Light" pitchFamily="34" charset="0"/>
                        <a:defRPr sz="1200">
                          <a:solidFill>
                            <a:srgbClr val="000066"/>
                          </a:solidFill>
                          <a:latin typeface="Frutiger 45 Light" pitchFamily="34" charset="0"/>
                        </a:defRPr>
                      </a:lvl5pPr>
                      <a:lvl6pPr marL="1354138" fontAlgn="base">
                        <a:spcBef>
                          <a:spcPct val="20000"/>
                        </a:spcBef>
                        <a:spcAft>
                          <a:spcPct val="0"/>
                        </a:spcAft>
                        <a:buClr>
                          <a:schemeClr val="tx1"/>
                        </a:buClr>
                        <a:buSzPct val="120000"/>
                        <a:buFont typeface="Frutiger 45 Light" pitchFamily="34" charset="0"/>
                        <a:defRPr sz="1200">
                          <a:solidFill>
                            <a:srgbClr val="000066"/>
                          </a:solidFill>
                          <a:latin typeface="Frutiger 45 Light" pitchFamily="34" charset="0"/>
                        </a:defRPr>
                      </a:lvl6pPr>
                      <a:lvl7pPr marL="1811338" fontAlgn="base">
                        <a:spcBef>
                          <a:spcPct val="20000"/>
                        </a:spcBef>
                        <a:spcAft>
                          <a:spcPct val="0"/>
                        </a:spcAft>
                        <a:buClr>
                          <a:schemeClr val="tx1"/>
                        </a:buClr>
                        <a:buSzPct val="120000"/>
                        <a:buFont typeface="Frutiger 45 Light" pitchFamily="34" charset="0"/>
                        <a:defRPr sz="1200">
                          <a:solidFill>
                            <a:srgbClr val="000066"/>
                          </a:solidFill>
                          <a:latin typeface="Frutiger 45 Light" pitchFamily="34" charset="0"/>
                        </a:defRPr>
                      </a:lvl7pPr>
                      <a:lvl8pPr marL="2268538" fontAlgn="base">
                        <a:spcBef>
                          <a:spcPct val="20000"/>
                        </a:spcBef>
                        <a:spcAft>
                          <a:spcPct val="0"/>
                        </a:spcAft>
                        <a:buClr>
                          <a:schemeClr val="tx1"/>
                        </a:buClr>
                        <a:buSzPct val="120000"/>
                        <a:buFont typeface="Frutiger 45 Light" pitchFamily="34" charset="0"/>
                        <a:defRPr sz="1200">
                          <a:solidFill>
                            <a:srgbClr val="000066"/>
                          </a:solidFill>
                          <a:latin typeface="Frutiger 45 Light" pitchFamily="34" charset="0"/>
                        </a:defRPr>
                      </a:lvl8pPr>
                      <a:lvl9pPr marL="2725738" fontAlgn="base">
                        <a:spcBef>
                          <a:spcPct val="20000"/>
                        </a:spcBef>
                        <a:spcAft>
                          <a:spcPct val="0"/>
                        </a:spcAft>
                        <a:buClr>
                          <a:schemeClr val="tx1"/>
                        </a:buClr>
                        <a:buSzPct val="120000"/>
                        <a:buFont typeface="Frutiger 45 Light" pitchFamily="34" charset="0"/>
                        <a:defRPr sz="1200">
                          <a:solidFill>
                            <a:srgbClr val="000066"/>
                          </a:solidFill>
                          <a:latin typeface="Frutiger 45 Light" pitchFamily="34" charset="0"/>
                        </a:defRPr>
                      </a:lvl9pPr>
                    </a:lstStyle>
                    <a:p>
                      <a:pPr marL="0" marR="0" lvl="0" indent="0" algn="l" defTabSz="914400" rtl="0" eaLnBrk="1" fontAlgn="base" latinLnBrk="0" hangingPunct="1">
                        <a:lnSpc>
                          <a:spcPct val="100000"/>
                        </a:lnSpc>
                        <a:spcBef>
                          <a:spcPct val="20000"/>
                        </a:spcBef>
                        <a:spcAft>
                          <a:spcPct val="0"/>
                        </a:spcAft>
                        <a:buClr>
                          <a:srgbClr val="003399"/>
                        </a:buClr>
                        <a:buSzPct val="80000"/>
                        <a:buFontTx/>
                        <a:buNone/>
                        <a:tabLst/>
                      </a:pPr>
                      <a:r>
                        <a:rPr kumimoji="0" lang="en-GB" altLang="en-US" sz="1800" b="0" i="0" u="none" strike="noStrike" cap="none" normalizeH="0" baseline="0" smtClean="0">
                          <a:ln>
                            <a:noFill/>
                          </a:ln>
                          <a:solidFill>
                            <a:srgbClr val="000066"/>
                          </a:solidFill>
                          <a:effectLst/>
                          <a:latin typeface="Frutiger 55 Roman" pitchFamily="34" charset="0"/>
                        </a:rPr>
                        <a:t>                 Mortgage</a:t>
                      </a:r>
                    </a:p>
                    <a:p>
                      <a:pPr marL="0" marR="0" lvl="0" indent="0" algn="l" defTabSz="914400" rtl="0" eaLnBrk="1" fontAlgn="base" latinLnBrk="0" hangingPunct="1">
                        <a:lnSpc>
                          <a:spcPct val="100000"/>
                        </a:lnSpc>
                        <a:spcBef>
                          <a:spcPct val="20000"/>
                        </a:spcBef>
                        <a:spcAft>
                          <a:spcPct val="0"/>
                        </a:spcAft>
                        <a:buClr>
                          <a:srgbClr val="003399"/>
                        </a:buClr>
                        <a:buSzPct val="80000"/>
                        <a:buFontTx/>
                        <a:buNone/>
                        <a:tabLst/>
                      </a:pPr>
                      <a:endParaRPr kumimoji="0" lang="en-GB" altLang="en-US" sz="1800" b="0" i="0" u="none" strike="noStrike" cap="none" normalizeH="0" baseline="0" smtClean="0">
                        <a:ln>
                          <a:noFill/>
                        </a:ln>
                        <a:solidFill>
                          <a:srgbClr val="000066"/>
                        </a:solidFill>
                        <a:effectLst/>
                        <a:latin typeface="Frutiger 55 Roman" pitchFamily="34" charset="0"/>
                      </a:endParaRPr>
                    </a:p>
                    <a:p>
                      <a:pPr marL="0" marR="0" lvl="0" indent="0" algn="l" defTabSz="914400" rtl="0" eaLnBrk="1" fontAlgn="base" latinLnBrk="0" hangingPunct="1">
                        <a:lnSpc>
                          <a:spcPct val="100000"/>
                        </a:lnSpc>
                        <a:spcBef>
                          <a:spcPct val="20000"/>
                        </a:spcBef>
                        <a:spcAft>
                          <a:spcPct val="0"/>
                        </a:spcAft>
                        <a:buClr>
                          <a:srgbClr val="003399"/>
                        </a:buClr>
                        <a:buSzPct val="80000"/>
                        <a:buFontTx/>
                        <a:buNone/>
                        <a:tabLst/>
                      </a:pPr>
                      <a:r>
                        <a:rPr kumimoji="0" lang="en-GB" altLang="en-US" sz="1800" b="0" i="0" u="none" strike="noStrike" cap="none" normalizeH="0" baseline="0" smtClean="0">
                          <a:ln>
                            <a:noFill/>
                          </a:ln>
                          <a:solidFill>
                            <a:srgbClr val="000066"/>
                          </a:solidFill>
                          <a:effectLst/>
                          <a:latin typeface="Frutiger 55 Roman" pitchFamily="34" charset="0"/>
                        </a:rPr>
                        <a:t>                 Job</a:t>
                      </a:r>
                    </a:p>
                    <a:p>
                      <a:pPr marL="0" marR="0" lvl="0" indent="0" algn="l" defTabSz="914400" rtl="0" eaLnBrk="1" fontAlgn="base" latinLnBrk="0" hangingPunct="1">
                        <a:lnSpc>
                          <a:spcPct val="100000"/>
                        </a:lnSpc>
                        <a:spcBef>
                          <a:spcPct val="20000"/>
                        </a:spcBef>
                        <a:spcAft>
                          <a:spcPct val="0"/>
                        </a:spcAft>
                        <a:buClr>
                          <a:srgbClr val="003399"/>
                        </a:buClr>
                        <a:buSzPct val="80000"/>
                        <a:buFontTx/>
                        <a:buNone/>
                        <a:tabLst/>
                      </a:pPr>
                      <a:endParaRPr kumimoji="0" lang="en-GB" altLang="en-US" sz="1800" b="0" i="0" u="none" strike="noStrike" cap="none" normalizeH="0" baseline="0" smtClean="0">
                        <a:ln>
                          <a:noFill/>
                        </a:ln>
                        <a:solidFill>
                          <a:srgbClr val="000066"/>
                        </a:solidFill>
                        <a:effectLst/>
                        <a:latin typeface="Frutiger 55 Roman" pitchFamily="34" charset="0"/>
                      </a:endParaRPr>
                    </a:p>
                    <a:p>
                      <a:pPr marL="0" marR="0" lvl="0" indent="0" algn="l" defTabSz="914400" rtl="0" eaLnBrk="1" fontAlgn="base" latinLnBrk="0" hangingPunct="1">
                        <a:lnSpc>
                          <a:spcPct val="100000"/>
                        </a:lnSpc>
                        <a:spcBef>
                          <a:spcPct val="20000"/>
                        </a:spcBef>
                        <a:spcAft>
                          <a:spcPct val="0"/>
                        </a:spcAft>
                        <a:buClr>
                          <a:srgbClr val="003399"/>
                        </a:buClr>
                        <a:buSzPct val="80000"/>
                        <a:buFontTx/>
                        <a:buNone/>
                        <a:tabLst/>
                      </a:pPr>
                      <a:r>
                        <a:rPr kumimoji="0" lang="en-GB" altLang="en-US" sz="1800" b="0" i="0" u="none" strike="noStrike" cap="none" normalizeH="0" baseline="0" smtClean="0">
                          <a:ln>
                            <a:noFill/>
                          </a:ln>
                          <a:solidFill>
                            <a:srgbClr val="000066"/>
                          </a:solidFill>
                          <a:effectLst/>
                          <a:latin typeface="Frutiger 55 Roman" pitchFamily="34" charset="0"/>
                        </a:rPr>
                        <a:t>                 Family</a:t>
                      </a:r>
                    </a:p>
                  </a:txBody>
                  <a:tcPr marL="121936" marR="121936"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179388" indent="-179388" algn="l">
                        <a:spcBef>
                          <a:spcPct val="20000"/>
                        </a:spcBef>
                        <a:buClr>
                          <a:srgbClr val="003399"/>
                        </a:buClr>
                        <a:buSzPct val="80000"/>
                        <a:defRPr>
                          <a:solidFill>
                            <a:srgbClr val="000066"/>
                          </a:solidFill>
                          <a:latin typeface="Frutiger 55 Roman" pitchFamily="34" charset="0"/>
                        </a:defRPr>
                      </a:lvl1pPr>
                      <a:lvl2pPr marL="647700" indent="-304800" algn="l">
                        <a:spcBef>
                          <a:spcPct val="20000"/>
                        </a:spcBef>
                        <a:buClr>
                          <a:srgbClr val="003399"/>
                        </a:buClr>
                        <a:buSzPct val="80000"/>
                        <a:defRPr sz="1600">
                          <a:solidFill>
                            <a:srgbClr val="000066"/>
                          </a:solidFill>
                          <a:latin typeface="Frutiger 55 Roman" pitchFamily="34" charset="0"/>
                        </a:defRPr>
                      </a:lvl2pPr>
                      <a:lvl3pPr marL="952500" indent="-304800" algn="l">
                        <a:spcBef>
                          <a:spcPct val="20000"/>
                        </a:spcBef>
                        <a:buClr>
                          <a:schemeClr val="tx1"/>
                        </a:buClr>
                        <a:buSzPct val="120000"/>
                        <a:buFont typeface="Frutiger 45 Light" pitchFamily="34" charset="0"/>
                        <a:defRPr sz="1600">
                          <a:solidFill>
                            <a:srgbClr val="000066"/>
                          </a:solidFill>
                          <a:latin typeface="Frutiger 45 Light" pitchFamily="34" charset="0"/>
                        </a:defRPr>
                      </a:lvl3pPr>
                      <a:lvl4pPr marL="1219200" indent="-266700" algn="l">
                        <a:spcBef>
                          <a:spcPct val="20000"/>
                        </a:spcBef>
                        <a:buClr>
                          <a:schemeClr val="tx1"/>
                        </a:buClr>
                        <a:buSzPct val="120000"/>
                        <a:buFont typeface="Frutiger 45 Light" pitchFamily="34" charset="0"/>
                        <a:defRPr sz="1400">
                          <a:solidFill>
                            <a:srgbClr val="000066"/>
                          </a:solidFill>
                          <a:latin typeface="Frutiger 45 Light" pitchFamily="34" charset="0"/>
                        </a:defRPr>
                      </a:lvl4pPr>
                      <a:lvl5pPr marL="1447800" indent="-228600" algn="l">
                        <a:spcBef>
                          <a:spcPct val="20000"/>
                        </a:spcBef>
                        <a:buClr>
                          <a:schemeClr val="tx1"/>
                        </a:buClr>
                        <a:buSzPct val="120000"/>
                        <a:buFont typeface="Frutiger 45 Light" pitchFamily="34" charset="0"/>
                        <a:defRPr sz="1200">
                          <a:solidFill>
                            <a:srgbClr val="000066"/>
                          </a:solidFill>
                          <a:latin typeface="Frutiger 45 Light" pitchFamily="34" charset="0"/>
                        </a:defRPr>
                      </a:lvl5pPr>
                      <a:lvl6pPr marL="1905000" indent="-228600" fontAlgn="base">
                        <a:spcBef>
                          <a:spcPct val="20000"/>
                        </a:spcBef>
                        <a:spcAft>
                          <a:spcPct val="0"/>
                        </a:spcAft>
                        <a:buClr>
                          <a:schemeClr val="tx1"/>
                        </a:buClr>
                        <a:buSzPct val="120000"/>
                        <a:buFont typeface="Frutiger 45 Light" pitchFamily="34" charset="0"/>
                        <a:defRPr sz="1200">
                          <a:solidFill>
                            <a:srgbClr val="000066"/>
                          </a:solidFill>
                          <a:latin typeface="Frutiger 45 Light" pitchFamily="34" charset="0"/>
                        </a:defRPr>
                      </a:lvl6pPr>
                      <a:lvl7pPr marL="2362200" indent="-228600" fontAlgn="base">
                        <a:spcBef>
                          <a:spcPct val="20000"/>
                        </a:spcBef>
                        <a:spcAft>
                          <a:spcPct val="0"/>
                        </a:spcAft>
                        <a:buClr>
                          <a:schemeClr val="tx1"/>
                        </a:buClr>
                        <a:buSzPct val="120000"/>
                        <a:buFont typeface="Frutiger 45 Light" pitchFamily="34" charset="0"/>
                        <a:defRPr sz="1200">
                          <a:solidFill>
                            <a:srgbClr val="000066"/>
                          </a:solidFill>
                          <a:latin typeface="Frutiger 45 Light" pitchFamily="34" charset="0"/>
                        </a:defRPr>
                      </a:lvl7pPr>
                      <a:lvl8pPr marL="2819400" indent="-228600" fontAlgn="base">
                        <a:spcBef>
                          <a:spcPct val="20000"/>
                        </a:spcBef>
                        <a:spcAft>
                          <a:spcPct val="0"/>
                        </a:spcAft>
                        <a:buClr>
                          <a:schemeClr val="tx1"/>
                        </a:buClr>
                        <a:buSzPct val="120000"/>
                        <a:buFont typeface="Frutiger 45 Light" pitchFamily="34" charset="0"/>
                        <a:defRPr sz="1200">
                          <a:solidFill>
                            <a:srgbClr val="000066"/>
                          </a:solidFill>
                          <a:latin typeface="Frutiger 45 Light" pitchFamily="34" charset="0"/>
                        </a:defRPr>
                      </a:lvl8pPr>
                      <a:lvl9pPr marL="3276600" indent="-228600" fontAlgn="base">
                        <a:spcBef>
                          <a:spcPct val="20000"/>
                        </a:spcBef>
                        <a:spcAft>
                          <a:spcPct val="0"/>
                        </a:spcAft>
                        <a:buClr>
                          <a:schemeClr val="tx1"/>
                        </a:buClr>
                        <a:buSzPct val="120000"/>
                        <a:buFont typeface="Frutiger 45 Light" pitchFamily="34" charset="0"/>
                        <a:defRPr sz="1200">
                          <a:solidFill>
                            <a:srgbClr val="000066"/>
                          </a:solidFill>
                          <a:latin typeface="Frutiger 45 Light" pitchFamily="34" charset="0"/>
                        </a:defRPr>
                      </a:lvl9pPr>
                    </a:lstStyle>
                    <a:p>
                      <a:pPr marL="179388" marR="0" lvl="0" indent="-179388" algn="l" defTabSz="914400" rtl="0" eaLnBrk="1" fontAlgn="base" latinLnBrk="0" hangingPunct="1">
                        <a:lnSpc>
                          <a:spcPct val="100000"/>
                        </a:lnSpc>
                        <a:spcBef>
                          <a:spcPct val="20000"/>
                        </a:spcBef>
                        <a:spcAft>
                          <a:spcPct val="0"/>
                        </a:spcAft>
                        <a:buClr>
                          <a:srgbClr val="003399"/>
                        </a:buClr>
                        <a:buSzPct val="80000"/>
                        <a:buFontTx/>
                        <a:buChar char="•"/>
                        <a:tabLst/>
                      </a:pPr>
                      <a:r>
                        <a:rPr kumimoji="0" lang="en-GB" altLang="en-US" sz="1600" b="0" i="0" u="none" strike="noStrike" cap="none" normalizeH="0" baseline="0" smtClean="0">
                          <a:ln>
                            <a:noFill/>
                          </a:ln>
                          <a:solidFill>
                            <a:srgbClr val="000066"/>
                          </a:solidFill>
                          <a:effectLst/>
                          <a:latin typeface="Frutiger 55 Roman" pitchFamily="34" charset="0"/>
                        </a:rPr>
                        <a:t>Pay off other loans</a:t>
                      </a:r>
                    </a:p>
                    <a:p>
                      <a:pPr marL="179388" marR="0" lvl="0" indent="-179388" algn="l" defTabSz="914400" rtl="0" eaLnBrk="1" fontAlgn="base" latinLnBrk="0" hangingPunct="1">
                        <a:lnSpc>
                          <a:spcPct val="100000"/>
                        </a:lnSpc>
                        <a:spcBef>
                          <a:spcPct val="20000"/>
                        </a:spcBef>
                        <a:spcAft>
                          <a:spcPct val="0"/>
                        </a:spcAft>
                        <a:buClr>
                          <a:srgbClr val="003399"/>
                        </a:buClr>
                        <a:buSzPct val="80000"/>
                        <a:buFontTx/>
                        <a:buChar char="•"/>
                        <a:tabLst/>
                      </a:pPr>
                      <a:r>
                        <a:rPr kumimoji="0" lang="en-GB" altLang="en-US" sz="1600" b="0" i="0" u="none" strike="noStrike" cap="none" normalizeH="0" baseline="0" smtClean="0">
                          <a:ln>
                            <a:noFill/>
                          </a:ln>
                          <a:solidFill>
                            <a:srgbClr val="000066"/>
                          </a:solidFill>
                          <a:effectLst/>
                          <a:latin typeface="Frutiger 55 Roman" pitchFamily="34" charset="0"/>
                        </a:rPr>
                        <a:t>Protect income</a:t>
                      </a:r>
                    </a:p>
                    <a:p>
                      <a:pPr marL="179388" marR="0" lvl="0" indent="-179388" algn="l" defTabSz="914400" rtl="0" eaLnBrk="1" fontAlgn="base" latinLnBrk="0" hangingPunct="1">
                        <a:lnSpc>
                          <a:spcPct val="100000"/>
                        </a:lnSpc>
                        <a:spcBef>
                          <a:spcPct val="20000"/>
                        </a:spcBef>
                        <a:spcAft>
                          <a:spcPct val="0"/>
                        </a:spcAft>
                        <a:buClr>
                          <a:srgbClr val="003399"/>
                        </a:buClr>
                        <a:buSzPct val="80000"/>
                        <a:buFontTx/>
                        <a:buChar char="•"/>
                        <a:tabLst/>
                      </a:pPr>
                      <a:r>
                        <a:rPr kumimoji="0" lang="en-GB" altLang="en-US" sz="1600" b="0" i="0" u="none" strike="noStrike" cap="none" normalizeH="0" baseline="0" smtClean="0">
                          <a:ln>
                            <a:noFill/>
                          </a:ln>
                          <a:solidFill>
                            <a:srgbClr val="000066"/>
                          </a:solidFill>
                          <a:effectLst/>
                          <a:latin typeface="Frutiger 55 Roman" pitchFamily="34" charset="0"/>
                        </a:rPr>
                        <a:t>Pay off mortgage</a:t>
                      </a:r>
                    </a:p>
                    <a:p>
                      <a:pPr marL="179388" marR="0" lvl="0" indent="-179388" algn="l" defTabSz="914400" rtl="0" eaLnBrk="1" fontAlgn="base" latinLnBrk="0" hangingPunct="1">
                        <a:lnSpc>
                          <a:spcPct val="100000"/>
                        </a:lnSpc>
                        <a:spcBef>
                          <a:spcPct val="20000"/>
                        </a:spcBef>
                        <a:spcAft>
                          <a:spcPct val="0"/>
                        </a:spcAft>
                        <a:buClr>
                          <a:srgbClr val="003399"/>
                        </a:buClr>
                        <a:buSzPct val="80000"/>
                        <a:buFontTx/>
                        <a:buChar char="•"/>
                        <a:tabLst/>
                      </a:pPr>
                      <a:r>
                        <a:rPr kumimoji="0" lang="en-GB" altLang="en-US" sz="1600" b="0" i="0" u="none" strike="noStrike" cap="none" normalizeH="0" baseline="0" smtClean="0">
                          <a:ln>
                            <a:noFill/>
                          </a:ln>
                          <a:solidFill>
                            <a:srgbClr val="000066"/>
                          </a:solidFill>
                          <a:effectLst/>
                          <a:latin typeface="Frutiger 55 Roman" pitchFamily="34" charset="0"/>
                        </a:rPr>
                        <a:t>Provide an income</a:t>
                      </a:r>
                    </a:p>
                    <a:p>
                      <a:pPr marL="179388" marR="0" lvl="0" indent="-179388" algn="l" defTabSz="914400" rtl="0" eaLnBrk="1" fontAlgn="base" latinLnBrk="0" hangingPunct="1">
                        <a:lnSpc>
                          <a:spcPct val="100000"/>
                        </a:lnSpc>
                        <a:spcBef>
                          <a:spcPct val="20000"/>
                        </a:spcBef>
                        <a:spcAft>
                          <a:spcPct val="0"/>
                        </a:spcAft>
                        <a:buClr>
                          <a:srgbClr val="003399"/>
                        </a:buClr>
                        <a:buSzPct val="80000"/>
                        <a:buFontTx/>
                        <a:buChar char="•"/>
                        <a:tabLst/>
                      </a:pPr>
                      <a:r>
                        <a:rPr kumimoji="0" lang="en-GB" altLang="en-US" sz="1600" b="0" i="0" u="none" strike="noStrike" cap="none" normalizeH="0" baseline="0" smtClean="0">
                          <a:ln>
                            <a:noFill/>
                          </a:ln>
                          <a:solidFill>
                            <a:srgbClr val="000066"/>
                          </a:solidFill>
                          <a:effectLst/>
                          <a:latin typeface="Frutiger 55 Roman" pitchFamily="34" charset="0"/>
                        </a:rPr>
                        <a:t>Pay for medical bills</a:t>
                      </a:r>
                    </a:p>
                  </a:txBody>
                  <a:tcPr marL="121936" marR="121936"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IE"/>
                    </a:p>
                  </a:txBody>
                  <a:tcPr/>
                </a:tc>
              </a:tr>
              <a:tr h="1416109">
                <a:tc>
                  <a:txBody>
                    <a:bodyPr/>
                    <a:lstStyle>
                      <a:lvl1pPr algn="l">
                        <a:spcBef>
                          <a:spcPct val="20000"/>
                        </a:spcBef>
                        <a:buClr>
                          <a:srgbClr val="003399"/>
                        </a:buClr>
                        <a:buSzPct val="80000"/>
                        <a:defRPr>
                          <a:solidFill>
                            <a:srgbClr val="000066"/>
                          </a:solidFill>
                          <a:latin typeface="Frutiger 55 Roman" pitchFamily="34" charset="0"/>
                        </a:defRPr>
                      </a:lvl1pPr>
                      <a:lvl2pPr marL="234950" algn="l">
                        <a:spcBef>
                          <a:spcPct val="20000"/>
                        </a:spcBef>
                        <a:buClr>
                          <a:srgbClr val="003399"/>
                        </a:buClr>
                        <a:buSzPct val="80000"/>
                        <a:defRPr sz="1600">
                          <a:solidFill>
                            <a:srgbClr val="000066"/>
                          </a:solidFill>
                          <a:latin typeface="Frutiger 55 Roman" pitchFamily="34" charset="0"/>
                        </a:defRPr>
                      </a:lvl2pPr>
                      <a:lvl3pPr marL="458788" algn="l">
                        <a:spcBef>
                          <a:spcPct val="20000"/>
                        </a:spcBef>
                        <a:buClr>
                          <a:schemeClr val="tx1"/>
                        </a:buClr>
                        <a:buSzPct val="120000"/>
                        <a:buFont typeface="Frutiger 45 Light" pitchFamily="34" charset="0"/>
                        <a:defRPr sz="1600">
                          <a:solidFill>
                            <a:srgbClr val="000066"/>
                          </a:solidFill>
                          <a:latin typeface="Frutiger 45 Light" pitchFamily="34" charset="0"/>
                        </a:defRPr>
                      </a:lvl3pPr>
                      <a:lvl4pPr marL="682625" algn="l">
                        <a:spcBef>
                          <a:spcPct val="20000"/>
                        </a:spcBef>
                        <a:buClr>
                          <a:schemeClr val="tx1"/>
                        </a:buClr>
                        <a:buSzPct val="120000"/>
                        <a:buFont typeface="Frutiger 45 Light" pitchFamily="34" charset="0"/>
                        <a:defRPr sz="1400">
                          <a:solidFill>
                            <a:srgbClr val="000066"/>
                          </a:solidFill>
                          <a:latin typeface="Frutiger 45 Light" pitchFamily="34" charset="0"/>
                        </a:defRPr>
                      </a:lvl4pPr>
                      <a:lvl5pPr marL="896938" algn="l">
                        <a:spcBef>
                          <a:spcPct val="20000"/>
                        </a:spcBef>
                        <a:buClr>
                          <a:schemeClr val="tx1"/>
                        </a:buClr>
                        <a:buSzPct val="120000"/>
                        <a:buFont typeface="Frutiger 45 Light" pitchFamily="34" charset="0"/>
                        <a:defRPr sz="1200">
                          <a:solidFill>
                            <a:srgbClr val="000066"/>
                          </a:solidFill>
                          <a:latin typeface="Frutiger 45 Light" pitchFamily="34" charset="0"/>
                        </a:defRPr>
                      </a:lvl5pPr>
                      <a:lvl6pPr marL="1354138" fontAlgn="base">
                        <a:spcBef>
                          <a:spcPct val="20000"/>
                        </a:spcBef>
                        <a:spcAft>
                          <a:spcPct val="0"/>
                        </a:spcAft>
                        <a:buClr>
                          <a:schemeClr val="tx1"/>
                        </a:buClr>
                        <a:buSzPct val="120000"/>
                        <a:buFont typeface="Frutiger 45 Light" pitchFamily="34" charset="0"/>
                        <a:defRPr sz="1200">
                          <a:solidFill>
                            <a:srgbClr val="000066"/>
                          </a:solidFill>
                          <a:latin typeface="Frutiger 45 Light" pitchFamily="34" charset="0"/>
                        </a:defRPr>
                      </a:lvl6pPr>
                      <a:lvl7pPr marL="1811338" fontAlgn="base">
                        <a:spcBef>
                          <a:spcPct val="20000"/>
                        </a:spcBef>
                        <a:spcAft>
                          <a:spcPct val="0"/>
                        </a:spcAft>
                        <a:buClr>
                          <a:schemeClr val="tx1"/>
                        </a:buClr>
                        <a:buSzPct val="120000"/>
                        <a:buFont typeface="Frutiger 45 Light" pitchFamily="34" charset="0"/>
                        <a:defRPr sz="1200">
                          <a:solidFill>
                            <a:srgbClr val="000066"/>
                          </a:solidFill>
                          <a:latin typeface="Frutiger 45 Light" pitchFamily="34" charset="0"/>
                        </a:defRPr>
                      </a:lvl7pPr>
                      <a:lvl8pPr marL="2268538" fontAlgn="base">
                        <a:spcBef>
                          <a:spcPct val="20000"/>
                        </a:spcBef>
                        <a:spcAft>
                          <a:spcPct val="0"/>
                        </a:spcAft>
                        <a:buClr>
                          <a:schemeClr val="tx1"/>
                        </a:buClr>
                        <a:buSzPct val="120000"/>
                        <a:buFont typeface="Frutiger 45 Light" pitchFamily="34" charset="0"/>
                        <a:defRPr sz="1200">
                          <a:solidFill>
                            <a:srgbClr val="000066"/>
                          </a:solidFill>
                          <a:latin typeface="Frutiger 45 Light" pitchFamily="34" charset="0"/>
                        </a:defRPr>
                      </a:lvl8pPr>
                      <a:lvl9pPr marL="2725738" fontAlgn="base">
                        <a:spcBef>
                          <a:spcPct val="20000"/>
                        </a:spcBef>
                        <a:spcAft>
                          <a:spcPct val="0"/>
                        </a:spcAft>
                        <a:buClr>
                          <a:schemeClr val="tx1"/>
                        </a:buClr>
                        <a:buSzPct val="120000"/>
                        <a:buFont typeface="Frutiger 45 Light" pitchFamily="34" charset="0"/>
                        <a:defRPr sz="1200">
                          <a:solidFill>
                            <a:srgbClr val="000066"/>
                          </a:solidFill>
                          <a:latin typeface="Frutiger 45 Light" pitchFamily="34" charset="0"/>
                        </a:defRPr>
                      </a:lvl9pPr>
                    </a:lstStyle>
                    <a:p>
                      <a:pPr marL="0" marR="0" lvl="0" indent="0" algn="l" defTabSz="914400" rtl="0" eaLnBrk="1" fontAlgn="base" latinLnBrk="0" hangingPunct="1">
                        <a:lnSpc>
                          <a:spcPct val="100000"/>
                        </a:lnSpc>
                        <a:spcBef>
                          <a:spcPct val="20000"/>
                        </a:spcBef>
                        <a:spcAft>
                          <a:spcPct val="0"/>
                        </a:spcAft>
                        <a:buClr>
                          <a:srgbClr val="003399"/>
                        </a:buClr>
                        <a:buSzPct val="80000"/>
                        <a:buFontTx/>
                        <a:buNone/>
                        <a:tabLst/>
                      </a:pPr>
                      <a:r>
                        <a:rPr kumimoji="0" lang="en-GB" altLang="en-US" sz="1800" b="0" i="0" u="none" strike="noStrike" cap="none" normalizeH="0" baseline="0" smtClean="0">
                          <a:ln>
                            <a:noFill/>
                          </a:ln>
                          <a:solidFill>
                            <a:srgbClr val="000066"/>
                          </a:solidFill>
                          <a:effectLst/>
                          <a:latin typeface="Frutiger 55 Roman" pitchFamily="34" charset="0"/>
                        </a:rPr>
                        <a:t>                 </a:t>
                      </a:r>
                    </a:p>
                    <a:p>
                      <a:pPr marL="0" marR="0" lvl="0" indent="0" algn="l" defTabSz="914400" rtl="0" eaLnBrk="1" fontAlgn="base" latinLnBrk="0" hangingPunct="1">
                        <a:lnSpc>
                          <a:spcPct val="100000"/>
                        </a:lnSpc>
                        <a:spcBef>
                          <a:spcPct val="20000"/>
                        </a:spcBef>
                        <a:spcAft>
                          <a:spcPct val="0"/>
                        </a:spcAft>
                        <a:buClr>
                          <a:srgbClr val="003399"/>
                        </a:buClr>
                        <a:buSzPct val="80000"/>
                        <a:buFontTx/>
                        <a:buNone/>
                        <a:tabLst/>
                      </a:pPr>
                      <a:r>
                        <a:rPr kumimoji="0" lang="en-GB" altLang="en-US" sz="1800" b="0" i="0" u="none" strike="noStrike" cap="none" normalizeH="0" baseline="0" smtClean="0">
                          <a:ln>
                            <a:noFill/>
                          </a:ln>
                          <a:solidFill>
                            <a:srgbClr val="000066"/>
                          </a:solidFill>
                          <a:effectLst/>
                          <a:latin typeface="Frutiger 55 Roman" pitchFamily="34" charset="0"/>
                        </a:rPr>
                        <a:t>                 CAT Liability</a:t>
                      </a:r>
                    </a:p>
                  </a:txBody>
                  <a:tcPr marL="121936" marR="121936"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marL="179388" indent="-179388" algn="l">
                        <a:spcBef>
                          <a:spcPct val="20000"/>
                        </a:spcBef>
                        <a:buClr>
                          <a:srgbClr val="003399"/>
                        </a:buClr>
                        <a:buSzPct val="80000"/>
                        <a:defRPr>
                          <a:solidFill>
                            <a:srgbClr val="000066"/>
                          </a:solidFill>
                          <a:latin typeface="Frutiger 55 Roman" pitchFamily="34" charset="0"/>
                        </a:defRPr>
                      </a:lvl1pPr>
                      <a:lvl2pPr marL="647700" indent="-304800" algn="l">
                        <a:spcBef>
                          <a:spcPct val="20000"/>
                        </a:spcBef>
                        <a:buClr>
                          <a:srgbClr val="003399"/>
                        </a:buClr>
                        <a:buSzPct val="80000"/>
                        <a:defRPr sz="1600">
                          <a:solidFill>
                            <a:srgbClr val="000066"/>
                          </a:solidFill>
                          <a:latin typeface="Frutiger 55 Roman" pitchFamily="34" charset="0"/>
                        </a:defRPr>
                      </a:lvl2pPr>
                      <a:lvl3pPr marL="952500" indent="-304800" algn="l">
                        <a:spcBef>
                          <a:spcPct val="20000"/>
                        </a:spcBef>
                        <a:buClr>
                          <a:schemeClr val="tx1"/>
                        </a:buClr>
                        <a:buSzPct val="120000"/>
                        <a:buFont typeface="Frutiger 45 Light" pitchFamily="34" charset="0"/>
                        <a:defRPr sz="1600">
                          <a:solidFill>
                            <a:srgbClr val="000066"/>
                          </a:solidFill>
                          <a:latin typeface="Frutiger 45 Light" pitchFamily="34" charset="0"/>
                        </a:defRPr>
                      </a:lvl3pPr>
                      <a:lvl4pPr marL="1219200" indent="-266700" algn="l">
                        <a:spcBef>
                          <a:spcPct val="20000"/>
                        </a:spcBef>
                        <a:buClr>
                          <a:schemeClr val="tx1"/>
                        </a:buClr>
                        <a:buSzPct val="120000"/>
                        <a:buFont typeface="Frutiger 45 Light" pitchFamily="34" charset="0"/>
                        <a:defRPr sz="1400">
                          <a:solidFill>
                            <a:srgbClr val="000066"/>
                          </a:solidFill>
                          <a:latin typeface="Frutiger 45 Light" pitchFamily="34" charset="0"/>
                        </a:defRPr>
                      </a:lvl4pPr>
                      <a:lvl5pPr marL="1447800" indent="-228600" algn="l">
                        <a:spcBef>
                          <a:spcPct val="20000"/>
                        </a:spcBef>
                        <a:buClr>
                          <a:schemeClr val="tx1"/>
                        </a:buClr>
                        <a:buSzPct val="120000"/>
                        <a:buFont typeface="Frutiger 45 Light" pitchFamily="34" charset="0"/>
                        <a:defRPr sz="1200">
                          <a:solidFill>
                            <a:srgbClr val="000066"/>
                          </a:solidFill>
                          <a:latin typeface="Frutiger 45 Light" pitchFamily="34" charset="0"/>
                        </a:defRPr>
                      </a:lvl5pPr>
                      <a:lvl6pPr marL="1905000" indent="-228600" fontAlgn="base">
                        <a:spcBef>
                          <a:spcPct val="20000"/>
                        </a:spcBef>
                        <a:spcAft>
                          <a:spcPct val="0"/>
                        </a:spcAft>
                        <a:buClr>
                          <a:schemeClr val="tx1"/>
                        </a:buClr>
                        <a:buSzPct val="120000"/>
                        <a:buFont typeface="Frutiger 45 Light" pitchFamily="34" charset="0"/>
                        <a:defRPr sz="1200">
                          <a:solidFill>
                            <a:srgbClr val="000066"/>
                          </a:solidFill>
                          <a:latin typeface="Frutiger 45 Light" pitchFamily="34" charset="0"/>
                        </a:defRPr>
                      </a:lvl6pPr>
                      <a:lvl7pPr marL="2362200" indent="-228600" fontAlgn="base">
                        <a:spcBef>
                          <a:spcPct val="20000"/>
                        </a:spcBef>
                        <a:spcAft>
                          <a:spcPct val="0"/>
                        </a:spcAft>
                        <a:buClr>
                          <a:schemeClr val="tx1"/>
                        </a:buClr>
                        <a:buSzPct val="120000"/>
                        <a:buFont typeface="Frutiger 45 Light" pitchFamily="34" charset="0"/>
                        <a:defRPr sz="1200">
                          <a:solidFill>
                            <a:srgbClr val="000066"/>
                          </a:solidFill>
                          <a:latin typeface="Frutiger 45 Light" pitchFamily="34" charset="0"/>
                        </a:defRPr>
                      </a:lvl7pPr>
                      <a:lvl8pPr marL="2819400" indent="-228600" fontAlgn="base">
                        <a:spcBef>
                          <a:spcPct val="20000"/>
                        </a:spcBef>
                        <a:spcAft>
                          <a:spcPct val="0"/>
                        </a:spcAft>
                        <a:buClr>
                          <a:schemeClr val="tx1"/>
                        </a:buClr>
                        <a:buSzPct val="120000"/>
                        <a:buFont typeface="Frutiger 45 Light" pitchFamily="34" charset="0"/>
                        <a:defRPr sz="1200">
                          <a:solidFill>
                            <a:srgbClr val="000066"/>
                          </a:solidFill>
                          <a:latin typeface="Frutiger 45 Light" pitchFamily="34" charset="0"/>
                        </a:defRPr>
                      </a:lvl8pPr>
                      <a:lvl9pPr marL="3276600" indent="-228600" fontAlgn="base">
                        <a:spcBef>
                          <a:spcPct val="20000"/>
                        </a:spcBef>
                        <a:spcAft>
                          <a:spcPct val="0"/>
                        </a:spcAft>
                        <a:buClr>
                          <a:schemeClr val="tx1"/>
                        </a:buClr>
                        <a:buSzPct val="120000"/>
                        <a:buFont typeface="Frutiger 45 Light" pitchFamily="34" charset="0"/>
                        <a:defRPr sz="1200">
                          <a:solidFill>
                            <a:srgbClr val="000066"/>
                          </a:solidFill>
                          <a:latin typeface="Frutiger 45 Light" pitchFamily="34" charset="0"/>
                        </a:defRPr>
                      </a:lvl9pPr>
                    </a:lstStyle>
                    <a:p>
                      <a:pPr marL="179388" marR="0" lvl="0" indent="-179388" algn="l" defTabSz="914400" rtl="0" eaLnBrk="1" fontAlgn="base" latinLnBrk="0" hangingPunct="1">
                        <a:lnSpc>
                          <a:spcPct val="100000"/>
                        </a:lnSpc>
                        <a:spcBef>
                          <a:spcPct val="20000"/>
                        </a:spcBef>
                        <a:spcAft>
                          <a:spcPct val="0"/>
                        </a:spcAft>
                        <a:buClr>
                          <a:srgbClr val="003399"/>
                        </a:buClr>
                        <a:buSzPct val="80000"/>
                        <a:buFontTx/>
                        <a:buChar char="•"/>
                        <a:tabLst/>
                      </a:pPr>
                      <a:endParaRPr kumimoji="0" lang="en-GB" altLang="en-US" sz="1600" b="0" i="0" u="none" strike="noStrike" cap="none" normalizeH="0" baseline="0" smtClean="0">
                        <a:ln>
                          <a:noFill/>
                        </a:ln>
                        <a:solidFill>
                          <a:srgbClr val="000066"/>
                        </a:solidFill>
                        <a:effectLst/>
                        <a:latin typeface="Frutiger 55 Roman" pitchFamily="34" charset="0"/>
                      </a:endParaRPr>
                    </a:p>
                    <a:p>
                      <a:pPr marL="179388" marR="0" lvl="0" indent="-179388" algn="l" defTabSz="914400" rtl="0" eaLnBrk="1" fontAlgn="base" latinLnBrk="0" hangingPunct="1">
                        <a:lnSpc>
                          <a:spcPct val="100000"/>
                        </a:lnSpc>
                        <a:spcBef>
                          <a:spcPct val="20000"/>
                        </a:spcBef>
                        <a:spcAft>
                          <a:spcPct val="0"/>
                        </a:spcAft>
                        <a:buClr>
                          <a:srgbClr val="003399"/>
                        </a:buClr>
                        <a:buSzPct val="80000"/>
                        <a:buFontTx/>
                        <a:buChar char="•"/>
                        <a:tabLst/>
                      </a:pPr>
                      <a:r>
                        <a:rPr kumimoji="0" lang="en-GB" altLang="en-US" sz="1600" b="0" i="0" u="none" strike="noStrike" cap="none" normalizeH="0" baseline="0" smtClean="0">
                          <a:ln>
                            <a:noFill/>
                          </a:ln>
                          <a:solidFill>
                            <a:srgbClr val="000066"/>
                          </a:solidFill>
                          <a:effectLst/>
                          <a:latin typeface="Frutiger 55 Roman" pitchFamily="34" charset="0"/>
                        </a:rPr>
                        <a:t>Pay an Inheritance Tax Bill</a:t>
                      </a:r>
                    </a:p>
                  </a:txBody>
                  <a:tcPr marL="121936" marR="121936"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marL="179388" indent="-179388" algn="l">
                        <a:spcBef>
                          <a:spcPct val="20000"/>
                        </a:spcBef>
                        <a:buClr>
                          <a:srgbClr val="003399"/>
                        </a:buClr>
                        <a:buSzPct val="80000"/>
                        <a:defRPr>
                          <a:solidFill>
                            <a:srgbClr val="000066"/>
                          </a:solidFill>
                          <a:latin typeface="Frutiger 55 Roman" pitchFamily="34" charset="0"/>
                        </a:defRPr>
                      </a:lvl1pPr>
                      <a:lvl2pPr marL="647700" indent="-304800" algn="l">
                        <a:spcBef>
                          <a:spcPct val="20000"/>
                        </a:spcBef>
                        <a:buClr>
                          <a:srgbClr val="003399"/>
                        </a:buClr>
                        <a:buSzPct val="80000"/>
                        <a:defRPr sz="1600">
                          <a:solidFill>
                            <a:srgbClr val="000066"/>
                          </a:solidFill>
                          <a:latin typeface="Frutiger 55 Roman" pitchFamily="34" charset="0"/>
                        </a:defRPr>
                      </a:lvl2pPr>
                      <a:lvl3pPr marL="952500" indent="-304800" algn="l">
                        <a:spcBef>
                          <a:spcPct val="20000"/>
                        </a:spcBef>
                        <a:buClr>
                          <a:schemeClr val="tx1"/>
                        </a:buClr>
                        <a:buSzPct val="120000"/>
                        <a:buFont typeface="Frutiger 45 Light" pitchFamily="34" charset="0"/>
                        <a:defRPr sz="1600">
                          <a:solidFill>
                            <a:srgbClr val="000066"/>
                          </a:solidFill>
                          <a:latin typeface="Frutiger 45 Light" pitchFamily="34" charset="0"/>
                        </a:defRPr>
                      </a:lvl3pPr>
                      <a:lvl4pPr marL="1219200" indent="-266700" algn="l">
                        <a:spcBef>
                          <a:spcPct val="20000"/>
                        </a:spcBef>
                        <a:buClr>
                          <a:schemeClr val="tx1"/>
                        </a:buClr>
                        <a:buSzPct val="120000"/>
                        <a:buFont typeface="Frutiger 45 Light" pitchFamily="34" charset="0"/>
                        <a:defRPr sz="1400">
                          <a:solidFill>
                            <a:srgbClr val="000066"/>
                          </a:solidFill>
                          <a:latin typeface="Frutiger 45 Light" pitchFamily="34" charset="0"/>
                        </a:defRPr>
                      </a:lvl4pPr>
                      <a:lvl5pPr marL="1447800" indent="-228600" algn="l">
                        <a:spcBef>
                          <a:spcPct val="20000"/>
                        </a:spcBef>
                        <a:buClr>
                          <a:schemeClr val="tx1"/>
                        </a:buClr>
                        <a:buSzPct val="120000"/>
                        <a:buFont typeface="Frutiger 45 Light" pitchFamily="34" charset="0"/>
                        <a:defRPr sz="1200">
                          <a:solidFill>
                            <a:srgbClr val="000066"/>
                          </a:solidFill>
                          <a:latin typeface="Frutiger 45 Light" pitchFamily="34" charset="0"/>
                        </a:defRPr>
                      </a:lvl5pPr>
                      <a:lvl6pPr marL="1905000" indent="-228600" fontAlgn="base">
                        <a:spcBef>
                          <a:spcPct val="20000"/>
                        </a:spcBef>
                        <a:spcAft>
                          <a:spcPct val="0"/>
                        </a:spcAft>
                        <a:buClr>
                          <a:schemeClr val="tx1"/>
                        </a:buClr>
                        <a:buSzPct val="120000"/>
                        <a:buFont typeface="Frutiger 45 Light" pitchFamily="34" charset="0"/>
                        <a:defRPr sz="1200">
                          <a:solidFill>
                            <a:srgbClr val="000066"/>
                          </a:solidFill>
                          <a:latin typeface="Frutiger 45 Light" pitchFamily="34" charset="0"/>
                        </a:defRPr>
                      </a:lvl6pPr>
                      <a:lvl7pPr marL="2362200" indent="-228600" fontAlgn="base">
                        <a:spcBef>
                          <a:spcPct val="20000"/>
                        </a:spcBef>
                        <a:spcAft>
                          <a:spcPct val="0"/>
                        </a:spcAft>
                        <a:buClr>
                          <a:schemeClr val="tx1"/>
                        </a:buClr>
                        <a:buSzPct val="120000"/>
                        <a:buFont typeface="Frutiger 45 Light" pitchFamily="34" charset="0"/>
                        <a:defRPr sz="1200">
                          <a:solidFill>
                            <a:srgbClr val="000066"/>
                          </a:solidFill>
                          <a:latin typeface="Frutiger 45 Light" pitchFamily="34" charset="0"/>
                        </a:defRPr>
                      </a:lvl7pPr>
                      <a:lvl8pPr marL="2819400" indent="-228600" fontAlgn="base">
                        <a:spcBef>
                          <a:spcPct val="20000"/>
                        </a:spcBef>
                        <a:spcAft>
                          <a:spcPct val="0"/>
                        </a:spcAft>
                        <a:buClr>
                          <a:schemeClr val="tx1"/>
                        </a:buClr>
                        <a:buSzPct val="120000"/>
                        <a:buFont typeface="Frutiger 45 Light" pitchFamily="34" charset="0"/>
                        <a:defRPr sz="1200">
                          <a:solidFill>
                            <a:srgbClr val="000066"/>
                          </a:solidFill>
                          <a:latin typeface="Frutiger 45 Light" pitchFamily="34" charset="0"/>
                        </a:defRPr>
                      </a:lvl8pPr>
                      <a:lvl9pPr marL="3276600" indent="-228600" fontAlgn="base">
                        <a:spcBef>
                          <a:spcPct val="20000"/>
                        </a:spcBef>
                        <a:spcAft>
                          <a:spcPct val="0"/>
                        </a:spcAft>
                        <a:buClr>
                          <a:schemeClr val="tx1"/>
                        </a:buClr>
                        <a:buSzPct val="120000"/>
                        <a:buFont typeface="Frutiger 45 Light" pitchFamily="34" charset="0"/>
                        <a:defRPr sz="1200">
                          <a:solidFill>
                            <a:srgbClr val="000066"/>
                          </a:solidFill>
                          <a:latin typeface="Frutiger 45 Light" pitchFamily="34" charset="0"/>
                        </a:defRPr>
                      </a:lvl9pPr>
                    </a:lstStyle>
                    <a:p>
                      <a:pPr marL="179388" marR="0" lvl="0" indent="-179388" algn="l" defTabSz="914400" rtl="0" eaLnBrk="1" fontAlgn="base" latinLnBrk="0" hangingPunct="1">
                        <a:lnSpc>
                          <a:spcPct val="100000"/>
                        </a:lnSpc>
                        <a:spcBef>
                          <a:spcPct val="20000"/>
                        </a:spcBef>
                        <a:spcAft>
                          <a:spcPct val="0"/>
                        </a:spcAft>
                        <a:buClr>
                          <a:srgbClr val="003399"/>
                        </a:buClr>
                        <a:buSzPct val="80000"/>
                        <a:buFontTx/>
                        <a:buNone/>
                        <a:tabLst/>
                      </a:pPr>
                      <a:endParaRPr kumimoji="0" lang="en-GB" altLang="en-US" sz="1800" b="0" i="0" u="none" strike="noStrike" cap="none" normalizeH="0" baseline="0" dirty="0" smtClean="0">
                        <a:ln>
                          <a:noFill/>
                        </a:ln>
                        <a:solidFill>
                          <a:srgbClr val="000066"/>
                        </a:solidFill>
                        <a:effectLst/>
                        <a:latin typeface="Frutiger 55 Roman" pitchFamily="34" charset="0"/>
                      </a:endParaRPr>
                    </a:p>
                    <a:p>
                      <a:pPr marL="179388" marR="0" lvl="0" indent="-179388" algn="l" defTabSz="914400" rtl="0" eaLnBrk="1" fontAlgn="base" latinLnBrk="0" hangingPunct="1">
                        <a:lnSpc>
                          <a:spcPct val="100000"/>
                        </a:lnSpc>
                        <a:spcBef>
                          <a:spcPct val="20000"/>
                        </a:spcBef>
                        <a:spcAft>
                          <a:spcPct val="0"/>
                        </a:spcAft>
                        <a:buClr>
                          <a:srgbClr val="003399"/>
                        </a:buClr>
                        <a:buSzPct val="80000"/>
                        <a:buFontTx/>
                        <a:buChar char="•"/>
                        <a:tabLst/>
                      </a:pPr>
                      <a:r>
                        <a:rPr kumimoji="0" lang="en-GB" altLang="en-US" sz="1600" b="0" i="0" u="none" strike="noStrike" cap="none" normalizeH="0" baseline="0" dirty="0" smtClean="0">
                          <a:ln>
                            <a:noFill/>
                          </a:ln>
                          <a:solidFill>
                            <a:srgbClr val="000066"/>
                          </a:solidFill>
                          <a:effectLst/>
                          <a:latin typeface="Frutiger 55 Roman" pitchFamily="34" charset="0"/>
                        </a:rPr>
                        <a:t>Whole of Life insurance</a:t>
                      </a:r>
                    </a:p>
                  </a:txBody>
                  <a:tcPr marL="121936" marR="121936"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9242" name="Picture 50" descr="j018560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19760" y="3141666"/>
            <a:ext cx="476313" cy="358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243" name="Picture 51" descr="j0292020"/>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19761" y="3716341"/>
            <a:ext cx="573692" cy="407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244" name="Picture 59"/>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24499" y="4221163"/>
            <a:ext cx="1037302" cy="450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245" name="Picture 60" descr="j0283209"/>
          <p:cNvPicPr>
            <a:picLocks noChangeAspect="1" noChangeArrowheads="1" noCrop="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24501" y="1989138"/>
            <a:ext cx="690123" cy="506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246" name="Picture 61"/>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719762" y="5229228"/>
            <a:ext cx="734580" cy="442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95960387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03589" y="1034265"/>
            <a:ext cx="10178456" cy="545735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67960346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E" dirty="0" smtClean="0"/>
              <a:t>Business Insurance – What are you Protecting?</a:t>
            </a:r>
            <a:endParaRPr lang="en-IE" dirty="0"/>
          </a:p>
        </p:txBody>
      </p:sp>
      <p:sp>
        <p:nvSpPr>
          <p:cNvPr id="3" name="Content Placeholder 2"/>
          <p:cNvSpPr>
            <a:spLocks noGrp="1"/>
          </p:cNvSpPr>
          <p:nvPr>
            <p:ph idx="1"/>
          </p:nvPr>
        </p:nvSpPr>
        <p:spPr/>
        <p:txBody>
          <a:bodyPr/>
          <a:lstStyle/>
          <a:p>
            <a:r>
              <a:rPr lang="en-IE" b="1" dirty="0"/>
              <a:t>Ownership</a:t>
            </a:r>
            <a:r>
              <a:rPr lang="en-IE" dirty="0"/>
              <a:t> - If a partner or shareholder dies (or is diagnosed with a critical illness), the proceeds help the remaining owners buy the affected business shares. </a:t>
            </a:r>
          </a:p>
          <a:p>
            <a:r>
              <a:rPr lang="en-IE" dirty="0"/>
              <a:t>Without protection, the surviving owners could lose control of the business, impacting ongoing success. Business Protection to protect ownership is written as Share or Partnership Protection</a:t>
            </a:r>
            <a:r>
              <a:rPr lang="en-IE" dirty="0" smtClean="0"/>
              <a:t>.</a:t>
            </a:r>
          </a:p>
          <a:p>
            <a:pPr marL="0" indent="0">
              <a:buNone/>
            </a:pPr>
            <a:endParaRPr lang="en-IE" dirty="0"/>
          </a:p>
          <a:p>
            <a:r>
              <a:rPr lang="en-IE" b="1" dirty="0"/>
              <a:t>Profit</a:t>
            </a:r>
            <a:r>
              <a:rPr lang="en-IE" dirty="0"/>
              <a:t> - If a business loses a key person who influences revenue, the policy gives the firm a cash injection, helping replace lost profits and possibly recruit a replacement. Key Person cover can be used to protect profits</a:t>
            </a:r>
            <a:r>
              <a:rPr lang="en-IE" dirty="0" smtClean="0"/>
              <a:t>.</a:t>
            </a:r>
          </a:p>
          <a:p>
            <a:pPr marL="0" indent="0">
              <a:buNone/>
            </a:pPr>
            <a:endParaRPr lang="en-IE" dirty="0"/>
          </a:p>
          <a:p>
            <a:r>
              <a:rPr lang="en-IE" b="1" dirty="0"/>
              <a:t>Debt</a:t>
            </a:r>
            <a:r>
              <a:rPr lang="en-IE" dirty="0"/>
              <a:t> – Key Person cover can also be used to clear debt (sometimes called loan protection). </a:t>
            </a:r>
          </a:p>
          <a:p>
            <a:endParaRPr lang="en-IE" dirty="0"/>
          </a:p>
        </p:txBody>
      </p:sp>
    </p:spTree>
    <p:extLst>
      <p:ext uri="{BB962C8B-B14F-4D97-AF65-F5344CB8AC3E}">
        <p14:creationId xmlns:p14="http://schemas.microsoft.com/office/powerpoint/2010/main" xmlns="" val="1209643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121" y="312738"/>
            <a:ext cx="9124022" cy="523974"/>
          </a:xfrm>
        </p:spPr>
        <p:txBody>
          <a:bodyPr/>
          <a:lstStyle/>
          <a:p>
            <a:r>
              <a:rPr lang="en-IE" sz="2400" dirty="0" smtClean="0">
                <a:latin typeface="Verdana" panose="020B0604030504040204" pitchFamily="34" charset="0"/>
                <a:ea typeface="Verdana" panose="020B0604030504040204" pitchFamily="34" charset="0"/>
                <a:cs typeface="Verdana" panose="020B0604030504040204" pitchFamily="34" charset="0"/>
              </a:rPr>
              <a:t>Business Insurance Need</a:t>
            </a:r>
            <a:endParaRPr lang="en-IE" sz="2400" dirty="0">
              <a:latin typeface="Verdana" panose="020B0604030504040204" pitchFamily="34" charset="0"/>
              <a:ea typeface="Verdana" panose="020B0604030504040204" pitchFamily="34" charset="0"/>
              <a:cs typeface="Verdana" panose="020B0604030504040204" pitchFamily="34" charset="0"/>
            </a:endParaRPr>
          </a:p>
        </p:txBody>
      </p:sp>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335406" y="1412779"/>
            <a:ext cx="11618802" cy="49685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97569255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p:cNvSpPr>
            <a:spLocks noGrp="1" noChangeArrowheads="1"/>
          </p:cNvSpPr>
          <p:nvPr>
            <p:ph type="title"/>
          </p:nvPr>
        </p:nvSpPr>
        <p:spPr>
          <a:xfrm>
            <a:off x="527450" y="260648"/>
            <a:ext cx="9507187" cy="504056"/>
          </a:xfrm>
        </p:spPr>
        <p:txBody>
          <a:bodyPr/>
          <a:lstStyle/>
          <a:p>
            <a:pPr eaLnBrk="1" hangingPunct="1"/>
            <a:r>
              <a:rPr lang="en-GB" altLang="en-US" sz="2400" dirty="0" smtClean="0">
                <a:latin typeface="Verdana" panose="020B0604030504040204" pitchFamily="34" charset="0"/>
                <a:ea typeface="Verdana" panose="020B0604030504040204" pitchFamily="34" charset="0"/>
                <a:cs typeface="Verdana" panose="020B0604030504040204" pitchFamily="34" charset="0"/>
              </a:rPr>
              <a:t>Business Protection</a:t>
            </a:r>
          </a:p>
        </p:txBody>
      </p:sp>
      <p:sp>
        <p:nvSpPr>
          <p:cNvPr id="10245" name="Rectangle 3"/>
          <p:cNvSpPr>
            <a:spLocks noGrp="1" noChangeArrowheads="1"/>
          </p:cNvSpPr>
          <p:nvPr>
            <p:ph type="body" idx="1"/>
          </p:nvPr>
        </p:nvSpPr>
        <p:spPr>
          <a:xfrm>
            <a:off x="527450" y="1610867"/>
            <a:ext cx="5457220" cy="2088232"/>
          </a:xfrm>
        </p:spPr>
        <p:txBody>
          <a:bodyPr/>
          <a:lstStyle/>
          <a:p>
            <a:pPr eaLnBrk="1" hangingPunct="1"/>
            <a:r>
              <a:rPr lang="en-GB" altLang="en-US" dirty="0">
                <a:solidFill>
                  <a:schemeClr val="tx2"/>
                </a:solidFill>
                <a:ea typeface="Verdana" panose="020B0604030504040204" pitchFamily="34" charset="0"/>
                <a:cs typeface="Verdana" panose="020B0604030504040204" pitchFamily="34" charset="0"/>
              </a:rPr>
              <a:t>Business Firms – solicitors, doctors </a:t>
            </a:r>
            <a:r>
              <a:rPr lang="en-GB" altLang="en-US" dirty="0" err="1">
                <a:solidFill>
                  <a:schemeClr val="tx2"/>
                </a:solidFill>
                <a:ea typeface="Verdana" panose="020B0604030504040204" pitchFamily="34" charset="0"/>
                <a:cs typeface="Verdana" panose="020B0604030504040204" pitchFamily="34" charset="0"/>
              </a:rPr>
              <a:t>etc</a:t>
            </a:r>
            <a:endParaRPr lang="en-GB" altLang="en-US" dirty="0">
              <a:solidFill>
                <a:schemeClr val="tx2"/>
              </a:solidFill>
              <a:ea typeface="Verdana" panose="020B0604030504040204" pitchFamily="34" charset="0"/>
              <a:cs typeface="Verdana" panose="020B0604030504040204" pitchFamily="34" charset="0"/>
            </a:endParaRPr>
          </a:p>
          <a:p>
            <a:pPr lvl="1" eaLnBrk="1" hangingPunct="1"/>
            <a:r>
              <a:rPr lang="en-GB" altLang="en-US" dirty="0">
                <a:solidFill>
                  <a:schemeClr val="tx2"/>
                </a:solidFill>
                <a:ea typeface="Verdana" panose="020B0604030504040204" pitchFamily="34" charset="0"/>
                <a:cs typeface="Verdana" panose="020B0604030504040204" pitchFamily="34" charset="0"/>
              </a:rPr>
              <a:t>Partnership Insurance</a:t>
            </a:r>
          </a:p>
          <a:p>
            <a:pPr marL="0" indent="0" eaLnBrk="1" hangingPunct="1">
              <a:buNone/>
            </a:pPr>
            <a:endParaRPr lang="en-GB" altLang="en-US" dirty="0" smtClean="0">
              <a:solidFill>
                <a:schemeClr val="tx2"/>
              </a:solidFill>
              <a:ea typeface="Verdana" panose="020B0604030504040204" pitchFamily="34" charset="0"/>
              <a:cs typeface="Verdana" panose="020B0604030504040204" pitchFamily="34" charset="0"/>
            </a:endParaRPr>
          </a:p>
          <a:p>
            <a:pPr eaLnBrk="1" hangingPunct="1"/>
            <a:r>
              <a:rPr lang="en-GB" altLang="en-US" dirty="0" smtClean="0">
                <a:solidFill>
                  <a:schemeClr val="tx2"/>
                </a:solidFill>
                <a:ea typeface="Verdana" panose="020B0604030504040204" pitchFamily="34" charset="0"/>
                <a:cs typeface="Verdana" panose="020B0604030504040204" pitchFamily="34" charset="0"/>
              </a:rPr>
              <a:t>Limited Company Arrangements</a:t>
            </a:r>
          </a:p>
          <a:p>
            <a:pPr lvl="1" eaLnBrk="1" hangingPunct="1"/>
            <a:r>
              <a:rPr lang="en-GB" altLang="en-US" dirty="0">
                <a:solidFill>
                  <a:schemeClr val="tx2"/>
                </a:solidFill>
                <a:ea typeface="Verdana" panose="020B0604030504040204" pitchFamily="34" charset="0"/>
                <a:cs typeface="Verdana" panose="020B0604030504040204" pitchFamily="34" charset="0"/>
              </a:rPr>
              <a:t>Co-Director Insurance</a:t>
            </a:r>
          </a:p>
          <a:p>
            <a:pPr lvl="1" eaLnBrk="1" hangingPunct="1"/>
            <a:r>
              <a:rPr lang="en-GB" altLang="en-US" dirty="0" smtClean="0">
                <a:solidFill>
                  <a:schemeClr val="tx2"/>
                </a:solidFill>
                <a:ea typeface="Verdana" panose="020B0604030504040204" pitchFamily="34" charset="0"/>
                <a:cs typeface="Verdana" panose="020B0604030504040204" pitchFamily="34" charset="0"/>
              </a:rPr>
              <a:t>Corporate </a:t>
            </a:r>
            <a:r>
              <a:rPr lang="en-GB" altLang="en-US" dirty="0">
                <a:solidFill>
                  <a:schemeClr val="tx2"/>
                </a:solidFill>
                <a:ea typeface="Verdana" panose="020B0604030504040204" pitchFamily="34" charset="0"/>
                <a:cs typeface="Verdana" panose="020B0604030504040204" pitchFamily="34" charset="0"/>
              </a:rPr>
              <a:t>Co-Director Insurance</a:t>
            </a:r>
          </a:p>
          <a:p>
            <a:pPr lvl="1" eaLnBrk="1" hangingPunct="1"/>
            <a:r>
              <a:rPr lang="en-GB" altLang="en-US" dirty="0" err="1" smtClean="0">
                <a:solidFill>
                  <a:schemeClr val="tx2"/>
                </a:solidFill>
                <a:ea typeface="Verdana" panose="020B0604030504040204" pitchFamily="34" charset="0"/>
                <a:cs typeface="Verdana" panose="020B0604030504040204" pitchFamily="34" charset="0"/>
              </a:rPr>
              <a:t>Keyperson</a:t>
            </a:r>
            <a:r>
              <a:rPr lang="en-GB" altLang="en-US" dirty="0" smtClean="0">
                <a:solidFill>
                  <a:schemeClr val="tx2"/>
                </a:solidFill>
                <a:ea typeface="Verdana" panose="020B0604030504040204" pitchFamily="34" charset="0"/>
                <a:cs typeface="Verdana" panose="020B0604030504040204" pitchFamily="34" charset="0"/>
              </a:rPr>
              <a:t> Insurance</a:t>
            </a:r>
          </a:p>
          <a:p>
            <a:pPr lvl="1" eaLnBrk="1" hangingPunct="1">
              <a:buFontTx/>
              <a:buNone/>
            </a:pPr>
            <a:endParaRPr lang="en-GB" altLang="en-US" sz="1600" dirty="0" smtClean="0">
              <a:solidFill>
                <a:schemeClr val="tx2"/>
              </a:solidFill>
              <a:latin typeface="Verdana" panose="020B0604030504040204" pitchFamily="34" charset="0"/>
              <a:ea typeface="Verdana" panose="020B0604030504040204" pitchFamily="34" charset="0"/>
              <a:cs typeface="Verdana" panose="020B0604030504040204" pitchFamily="34" charset="0"/>
            </a:endParaRPr>
          </a:p>
          <a:p>
            <a:pPr eaLnBrk="1" hangingPunct="1">
              <a:buFontTx/>
              <a:buNone/>
            </a:pPr>
            <a:endParaRPr lang="en-GB" altLang="en-US" sz="1800" dirty="0" smtClean="0">
              <a:solidFill>
                <a:schemeClr val="accent2"/>
              </a:solidFill>
            </a:endParaRPr>
          </a:p>
          <a:p>
            <a:pPr marL="0" indent="0" eaLnBrk="1" hangingPunct="1">
              <a:buNone/>
            </a:pPr>
            <a:endParaRPr lang="en-GB" altLang="en-US" sz="1600"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pic>
        <p:nvPicPr>
          <p:cNvPr id="2050" name="Picture 2" descr="5 Websites for Comparing Small Business Insurance Quotes"/>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17345" y="1610867"/>
            <a:ext cx="5422747" cy="271102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8089155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2"/>
          <p:cNvSpPr>
            <a:spLocks noGrp="1" noChangeArrowheads="1"/>
          </p:cNvSpPr>
          <p:nvPr>
            <p:ph type="title"/>
          </p:nvPr>
        </p:nvSpPr>
        <p:spPr>
          <a:xfrm>
            <a:off x="431428" y="188640"/>
            <a:ext cx="9890355" cy="648072"/>
          </a:xfrm>
        </p:spPr>
        <p:txBody>
          <a:bodyPr/>
          <a:lstStyle/>
          <a:p>
            <a:pPr eaLnBrk="1" hangingPunct="1"/>
            <a:r>
              <a:rPr lang="en-IE" altLang="en-US" sz="2400" dirty="0">
                <a:latin typeface="Verdana" panose="020B0604030504040204" pitchFamily="34" charset="0"/>
                <a:ea typeface="Verdana" panose="020B0604030504040204" pitchFamily="34" charset="0"/>
                <a:cs typeface="Verdana" panose="020B0604030504040204" pitchFamily="34" charset="0"/>
              </a:rPr>
              <a:t>Need for insurance – </a:t>
            </a:r>
            <a:br>
              <a:rPr lang="en-IE" altLang="en-US" sz="2400" dirty="0">
                <a:latin typeface="Verdana" panose="020B0604030504040204" pitchFamily="34" charset="0"/>
                <a:ea typeface="Verdana" panose="020B0604030504040204" pitchFamily="34" charset="0"/>
                <a:cs typeface="Verdana" panose="020B0604030504040204" pitchFamily="34" charset="0"/>
              </a:rPr>
            </a:br>
            <a:r>
              <a:rPr lang="en-IE" altLang="en-US" sz="2400" dirty="0">
                <a:latin typeface="Verdana" panose="020B0604030504040204" pitchFamily="34" charset="0"/>
                <a:ea typeface="Verdana" panose="020B0604030504040204" pitchFamily="34" charset="0"/>
                <a:cs typeface="Verdana" panose="020B0604030504040204" pitchFamily="34" charset="0"/>
              </a:rPr>
              <a:t>Affects of death of </a:t>
            </a:r>
            <a:r>
              <a:rPr lang="en-IE" altLang="en-US" sz="2400" dirty="0" smtClean="0">
                <a:latin typeface="Verdana" panose="020B0604030504040204" pitchFamily="34" charset="0"/>
                <a:ea typeface="Verdana" panose="020B0604030504040204" pitchFamily="34" charset="0"/>
                <a:cs typeface="Verdana" panose="020B0604030504040204" pitchFamily="34" charset="0"/>
              </a:rPr>
              <a:t>Partner within a firm</a:t>
            </a:r>
            <a:endParaRPr lang="en-GB" altLang="en-US" sz="2400" dirty="0" smtClean="0">
              <a:latin typeface="Verdana" panose="020B0604030504040204" pitchFamily="34" charset="0"/>
              <a:ea typeface="Verdana" panose="020B0604030504040204" pitchFamily="34" charset="0"/>
              <a:cs typeface="Verdana" panose="020B0604030504040204" pitchFamily="34" charset="0"/>
            </a:endParaRPr>
          </a:p>
        </p:txBody>
      </p:sp>
      <p:sp>
        <p:nvSpPr>
          <p:cNvPr id="38917" name="Rectangle 3"/>
          <p:cNvSpPr>
            <a:spLocks noGrp="1" noChangeArrowheads="1"/>
          </p:cNvSpPr>
          <p:nvPr>
            <p:ph type="body" idx="1"/>
          </p:nvPr>
        </p:nvSpPr>
        <p:spPr>
          <a:xfrm>
            <a:off x="431858" y="1222377"/>
            <a:ext cx="11293888" cy="5230961"/>
          </a:xfrm>
        </p:spPr>
        <p:txBody>
          <a:bodyPr/>
          <a:lstStyle/>
          <a:p>
            <a:pPr eaLnBrk="1" hangingPunct="1"/>
            <a:r>
              <a:rPr lang="en-IE" altLang="en-US" sz="1600" dirty="0">
                <a:latin typeface="Verdana" panose="020B0604030504040204" pitchFamily="34" charset="0"/>
                <a:ea typeface="Verdana" panose="020B0604030504040204" pitchFamily="34" charset="0"/>
                <a:cs typeface="Verdana" panose="020B0604030504040204" pitchFamily="34" charset="0"/>
              </a:rPr>
              <a:t>Any time 2 or more people come together to carry on business and do not form a company, the law assumes they are in Partnership. They are then subject to partnership law which dates back to the Partnership Act of 1890</a:t>
            </a:r>
            <a:r>
              <a:rPr lang="en-IE" altLang="en-US" sz="1600" dirty="0" smtClean="0">
                <a:latin typeface="Verdana" panose="020B0604030504040204" pitchFamily="34" charset="0"/>
                <a:ea typeface="Verdana" panose="020B0604030504040204" pitchFamily="34" charset="0"/>
                <a:cs typeface="Verdana" panose="020B0604030504040204" pitchFamily="34" charset="0"/>
              </a:rPr>
              <a:t>.</a:t>
            </a:r>
          </a:p>
          <a:p>
            <a:pPr eaLnBrk="1" hangingPunct="1"/>
            <a:endParaRPr lang="en-IE" altLang="en-US" sz="1600" dirty="0">
              <a:latin typeface="Verdana" panose="020B0604030504040204" pitchFamily="34" charset="0"/>
              <a:ea typeface="Verdana" panose="020B0604030504040204" pitchFamily="34" charset="0"/>
              <a:cs typeface="Verdana" panose="020B0604030504040204" pitchFamily="34" charset="0"/>
            </a:endParaRPr>
          </a:p>
          <a:p>
            <a:pPr eaLnBrk="1" hangingPunct="1"/>
            <a:r>
              <a:rPr lang="en-GB" altLang="en-US" sz="1600" dirty="0" smtClean="0">
                <a:latin typeface="Verdana" panose="020B0604030504040204" pitchFamily="34" charset="0"/>
                <a:ea typeface="Verdana" panose="020B0604030504040204" pitchFamily="34" charset="0"/>
                <a:cs typeface="Verdana" panose="020B0604030504040204" pitchFamily="34" charset="0"/>
              </a:rPr>
              <a:t>The death of one of the partners can have serious financial consequences for those left behind in that business.</a:t>
            </a:r>
          </a:p>
          <a:p>
            <a:pPr marL="0" indent="0" eaLnBrk="1" hangingPunct="1">
              <a:buNone/>
            </a:pPr>
            <a:endParaRPr lang="en-GB" altLang="en-US" sz="1600" dirty="0">
              <a:latin typeface="Verdana" panose="020B0604030504040204" pitchFamily="34" charset="0"/>
              <a:ea typeface="Verdana" panose="020B0604030504040204" pitchFamily="34" charset="0"/>
              <a:cs typeface="Verdana" panose="020B0604030504040204" pitchFamily="34" charset="0"/>
            </a:endParaRPr>
          </a:p>
          <a:p>
            <a:pPr eaLnBrk="1" hangingPunct="1"/>
            <a:r>
              <a:rPr lang="en-IE" altLang="en-US" sz="1600" dirty="0">
                <a:latin typeface="Verdana" panose="020B0604030504040204" pitchFamily="34" charset="0"/>
                <a:ea typeface="Verdana" panose="020B0604030504040204" pitchFamily="34" charset="0"/>
                <a:cs typeface="Verdana" panose="020B0604030504040204" pitchFamily="34" charset="0"/>
              </a:rPr>
              <a:t>Partnership Act 1890</a:t>
            </a:r>
          </a:p>
          <a:p>
            <a:pPr lvl="1" eaLnBrk="1" hangingPunct="1">
              <a:buFont typeface="Courier New" panose="02070309020205020404" pitchFamily="49" charset="0"/>
              <a:buChar char="o"/>
            </a:pPr>
            <a:r>
              <a:rPr lang="en-IE" altLang="en-US" sz="1600" dirty="0">
                <a:latin typeface="Verdana" panose="020B0604030504040204" pitchFamily="34" charset="0"/>
                <a:ea typeface="Verdana" panose="020B0604030504040204" pitchFamily="34" charset="0"/>
                <a:cs typeface="Verdana" panose="020B0604030504040204" pitchFamily="34" charset="0"/>
              </a:rPr>
              <a:t>If no Partnership Agreement in place</a:t>
            </a:r>
          </a:p>
          <a:p>
            <a:pPr lvl="1" eaLnBrk="1" hangingPunct="1">
              <a:buFont typeface="Courier New" panose="02070309020205020404" pitchFamily="49" charset="0"/>
              <a:buChar char="o"/>
            </a:pPr>
            <a:r>
              <a:rPr lang="en-IE" altLang="en-US" sz="1600" dirty="0">
                <a:latin typeface="Verdana" panose="020B0604030504040204" pitchFamily="34" charset="0"/>
                <a:ea typeface="Verdana" panose="020B0604030504040204" pitchFamily="34" charset="0"/>
                <a:cs typeface="Verdana" panose="020B0604030504040204" pitchFamily="34" charset="0"/>
              </a:rPr>
              <a:t>Dissolves Partnerships on death of partner</a:t>
            </a:r>
          </a:p>
          <a:p>
            <a:pPr lvl="1" eaLnBrk="1" hangingPunct="1">
              <a:buFont typeface="Courier New" panose="02070309020205020404" pitchFamily="49" charset="0"/>
              <a:buChar char="o"/>
            </a:pPr>
            <a:r>
              <a:rPr lang="en-IE" altLang="en-US" sz="1600" dirty="0">
                <a:latin typeface="Verdana" panose="020B0604030504040204" pitchFamily="34" charset="0"/>
                <a:ea typeface="Verdana" panose="020B0604030504040204" pitchFamily="34" charset="0"/>
                <a:cs typeface="Verdana" panose="020B0604030504040204" pitchFamily="34" charset="0"/>
              </a:rPr>
              <a:t>Any sum due to the deceased treated as debt to Partnership</a:t>
            </a:r>
          </a:p>
          <a:p>
            <a:pPr marL="0" indent="0" eaLnBrk="1" hangingPunct="1">
              <a:buNone/>
            </a:pPr>
            <a:endParaRPr lang="en-IE" altLang="en-US" sz="1600" dirty="0" smtClean="0">
              <a:latin typeface="Verdana" panose="020B0604030504040204" pitchFamily="34" charset="0"/>
              <a:ea typeface="Verdana" panose="020B0604030504040204" pitchFamily="34" charset="0"/>
              <a:cs typeface="Verdana" panose="020B0604030504040204" pitchFamily="34" charset="0"/>
            </a:endParaRPr>
          </a:p>
          <a:p>
            <a:pPr eaLnBrk="1" hangingPunct="1"/>
            <a:r>
              <a:rPr lang="en-GB" altLang="en-US" sz="1600" dirty="0" smtClean="0">
                <a:latin typeface="Verdana" panose="020B0604030504040204" pitchFamily="34" charset="0"/>
                <a:ea typeface="Verdana" panose="020B0604030504040204" pitchFamily="34" charset="0"/>
                <a:cs typeface="Verdana" panose="020B0604030504040204" pitchFamily="34" charset="0"/>
              </a:rPr>
              <a:t>Partnership Insurance protects the financial security of the partnership by making sure that funds are available to compensate the deceased partner’s estate for his/her share of the partnership.</a:t>
            </a:r>
          </a:p>
          <a:p>
            <a:pPr eaLnBrk="1" hangingPunct="1">
              <a:buFontTx/>
              <a:buNone/>
            </a:pPr>
            <a:endParaRPr lang="en-IE" altLang="en-US" sz="1800" dirty="0" smtClean="0"/>
          </a:p>
          <a:p>
            <a:pPr eaLnBrk="1" hangingPunct="1">
              <a:buFontTx/>
              <a:buNone/>
            </a:pPr>
            <a:endParaRPr lang="en-GB" altLang="en-US" sz="900" dirty="0" smtClean="0"/>
          </a:p>
        </p:txBody>
      </p:sp>
    </p:spTree>
    <p:extLst>
      <p:ext uri="{BB962C8B-B14F-4D97-AF65-F5344CB8AC3E}">
        <p14:creationId xmlns:p14="http://schemas.microsoft.com/office/powerpoint/2010/main" xmlns="" val="269441337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2"/>
          <p:cNvSpPr>
            <a:spLocks noGrp="1" noChangeArrowheads="1"/>
          </p:cNvSpPr>
          <p:nvPr>
            <p:ph type="title"/>
          </p:nvPr>
        </p:nvSpPr>
        <p:spPr>
          <a:xfrm>
            <a:off x="527121" y="312741"/>
            <a:ext cx="9124022" cy="574675"/>
          </a:xfrm>
        </p:spPr>
        <p:txBody>
          <a:bodyPr/>
          <a:lstStyle/>
          <a:p>
            <a:pPr eaLnBrk="1" hangingPunct="1"/>
            <a:r>
              <a:rPr lang="en-GB" altLang="en-US" sz="2400" dirty="0" smtClean="0">
                <a:latin typeface="Verdana" panose="020B0604030504040204" pitchFamily="34" charset="0"/>
                <a:ea typeface="Verdana" panose="020B0604030504040204" pitchFamily="34" charset="0"/>
                <a:cs typeface="Verdana" panose="020B0604030504040204" pitchFamily="34" charset="0"/>
              </a:rPr>
              <a:t>Partnership Insurance</a:t>
            </a:r>
          </a:p>
        </p:txBody>
      </p:sp>
      <p:sp>
        <p:nvSpPr>
          <p:cNvPr id="23557" name="Rectangle 3"/>
          <p:cNvSpPr>
            <a:spLocks noGrp="1" noChangeArrowheads="1"/>
          </p:cNvSpPr>
          <p:nvPr>
            <p:ph type="body" idx="1"/>
          </p:nvPr>
        </p:nvSpPr>
        <p:spPr>
          <a:xfrm>
            <a:off x="527119" y="1196755"/>
            <a:ext cx="11235042" cy="5256583"/>
          </a:xfrm>
        </p:spPr>
        <p:txBody>
          <a:bodyPr/>
          <a:lstStyle/>
          <a:p>
            <a:pPr eaLnBrk="1" hangingPunct="1"/>
            <a:r>
              <a:rPr lang="en-GB" altLang="en-US" sz="16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For Business Firms i.e. Solicitors, Doctors, Accountants</a:t>
            </a:r>
          </a:p>
          <a:p>
            <a:pPr eaLnBrk="1" hangingPunct="1"/>
            <a:endParaRPr lang="en-GB" altLang="en-US" sz="1600"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pPr eaLnBrk="1" hangingPunct="1"/>
            <a:r>
              <a:rPr lang="en-GB" altLang="en-US" sz="16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Partnership Insurance</a:t>
            </a:r>
          </a:p>
          <a:p>
            <a:pPr lvl="1" eaLnBrk="1" hangingPunct="1">
              <a:spcBef>
                <a:spcPct val="60000"/>
              </a:spcBef>
            </a:pPr>
            <a:r>
              <a:rPr lang="en-GB" altLang="en-US" sz="16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Personal arrangement between the partners</a:t>
            </a:r>
          </a:p>
          <a:p>
            <a:pPr lvl="1" eaLnBrk="1" hangingPunct="1">
              <a:spcBef>
                <a:spcPct val="60000"/>
              </a:spcBef>
            </a:pPr>
            <a:r>
              <a:rPr lang="en-IE" altLang="en-US" sz="16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Purpose of the insurance is </a:t>
            </a:r>
            <a:r>
              <a:rPr lang="en-IE" altLang="en-US" sz="1600" dirty="0">
                <a:solidFill>
                  <a:schemeClr val="tx2"/>
                </a:solidFill>
                <a:latin typeface="Verdana" panose="020B0604030504040204" pitchFamily="34" charset="0"/>
                <a:ea typeface="Verdana" panose="020B0604030504040204" pitchFamily="34" charset="0"/>
                <a:cs typeface="Verdana" panose="020B0604030504040204" pitchFamily="34" charset="0"/>
              </a:rPr>
              <a:t>to pay off the personal representatives of the deceased partner for the liabilities due to his/her </a:t>
            </a:r>
            <a:r>
              <a:rPr lang="en-IE" altLang="en-US" sz="16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estate</a:t>
            </a:r>
          </a:p>
          <a:p>
            <a:pPr lvl="1" eaLnBrk="1" hangingPunct="1">
              <a:spcBef>
                <a:spcPct val="60000"/>
              </a:spcBef>
            </a:pPr>
            <a:endParaRPr lang="en-GB" altLang="en-US" sz="1600" dirty="0" smtClean="0">
              <a:solidFill>
                <a:schemeClr val="tx2"/>
              </a:solidFill>
              <a:latin typeface="Verdana" panose="020B0604030504040204" pitchFamily="34" charset="0"/>
              <a:ea typeface="Verdana" panose="020B0604030504040204" pitchFamily="34" charset="0"/>
              <a:cs typeface="Verdana" panose="020B0604030504040204" pitchFamily="34" charset="0"/>
            </a:endParaRPr>
          </a:p>
          <a:p>
            <a:pPr eaLnBrk="1" hangingPunct="1">
              <a:spcBef>
                <a:spcPct val="60000"/>
              </a:spcBef>
            </a:pPr>
            <a:r>
              <a:rPr lang="en-GB" altLang="en-US" sz="16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Amount due </a:t>
            </a:r>
            <a:r>
              <a:rPr lang="en-GB" altLang="en-US" sz="1600" dirty="0">
                <a:solidFill>
                  <a:schemeClr val="tx2"/>
                </a:solidFill>
                <a:latin typeface="Verdana" panose="020B0604030504040204" pitchFamily="34" charset="0"/>
                <a:ea typeface="Verdana" panose="020B0604030504040204" pitchFamily="34" charset="0"/>
                <a:cs typeface="Verdana" panose="020B0604030504040204" pitchFamily="34" charset="0"/>
              </a:rPr>
              <a:t>to </a:t>
            </a:r>
            <a:r>
              <a:rPr lang="en-GB" altLang="en-US" sz="16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estate (</a:t>
            </a:r>
            <a:r>
              <a:rPr lang="en-GB" altLang="en-US" sz="1600" dirty="0">
                <a:solidFill>
                  <a:schemeClr val="tx2"/>
                </a:solidFill>
                <a:latin typeface="Verdana" panose="020B0604030504040204" pitchFamily="34" charset="0"/>
                <a:ea typeface="Verdana" panose="020B0604030504040204" pitchFamily="34" charset="0"/>
                <a:cs typeface="Verdana" panose="020B0604030504040204" pitchFamily="34" charset="0"/>
              </a:rPr>
              <a:t>liability) </a:t>
            </a:r>
            <a:r>
              <a:rPr lang="en-GB" altLang="en-US" sz="16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is “Sum insured” related to </a:t>
            </a:r>
            <a:r>
              <a:rPr lang="en-IE" altLang="en-US" sz="16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value </a:t>
            </a:r>
            <a:r>
              <a:rPr lang="en-IE" altLang="en-US" sz="1600" dirty="0">
                <a:solidFill>
                  <a:schemeClr val="tx2"/>
                </a:solidFill>
                <a:latin typeface="Verdana" panose="020B0604030504040204" pitchFamily="34" charset="0"/>
                <a:ea typeface="Verdana" panose="020B0604030504040204" pitchFamily="34" charset="0"/>
                <a:cs typeface="Verdana" panose="020B0604030504040204" pitchFamily="34" charset="0"/>
              </a:rPr>
              <a:t>of </a:t>
            </a:r>
            <a:r>
              <a:rPr lang="en-IE" altLang="en-US" sz="16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the business</a:t>
            </a:r>
          </a:p>
          <a:p>
            <a:pPr eaLnBrk="1" hangingPunct="1">
              <a:spcBef>
                <a:spcPct val="60000"/>
              </a:spcBef>
            </a:pPr>
            <a:endParaRPr lang="en-IE" altLang="en-US" sz="1600" dirty="0" smtClean="0">
              <a:solidFill>
                <a:schemeClr val="tx2"/>
              </a:solidFill>
              <a:latin typeface="Verdana" panose="020B0604030504040204" pitchFamily="34" charset="0"/>
              <a:ea typeface="Verdana" panose="020B0604030504040204" pitchFamily="34" charset="0"/>
              <a:cs typeface="Verdana" panose="020B0604030504040204" pitchFamily="34" charset="0"/>
            </a:endParaRPr>
          </a:p>
          <a:p>
            <a:pPr eaLnBrk="1" hangingPunct="1">
              <a:spcBef>
                <a:spcPct val="60000"/>
              </a:spcBef>
            </a:pPr>
            <a:r>
              <a:rPr lang="en-IE" altLang="en-US" sz="16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The liability is what is owed to the estate;</a:t>
            </a:r>
          </a:p>
          <a:p>
            <a:pPr lvl="1" eaLnBrk="1" hangingPunct="1">
              <a:spcBef>
                <a:spcPct val="60000"/>
              </a:spcBef>
              <a:buFont typeface="Courier New" panose="02070309020205020404" pitchFamily="49" charset="0"/>
              <a:buChar char="o"/>
            </a:pPr>
            <a:r>
              <a:rPr lang="en-IE" altLang="en-US" sz="14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Value of any undrawn profits the deceased may be due</a:t>
            </a:r>
          </a:p>
          <a:p>
            <a:pPr lvl="1" eaLnBrk="1" hangingPunct="1">
              <a:spcBef>
                <a:spcPct val="60000"/>
              </a:spcBef>
              <a:buFont typeface="Courier New" panose="02070309020205020404" pitchFamily="49" charset="0"/>
              <a:buChar char="o"/>
            </a:pPr>
            <a:r>
              <a:rPr lang="en-IE" altLang="en-US" sz="14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Value of any loans made to the practice by the deceased</a:t>
            </a:r>
          </a:p>
          <a:p>
            <a:pPr lvl="1" eaLnBrk="1" hangingPunct="1">
              <a:spcBef>
                <a:spcPct val="60000"/>
              </a:spcBef>
              <a:buFont typeface="Courier New" panose="02070309020205020404" pitchFamily="49" charset="0"/>
              <a:buChar char="o"/>
            </a:pPr>
            <a:r>
              <a:rPr lang="en-IE" altLang="en-US" sz="14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Value of the ‘goodwill’ of the practice.</a:t>
            </a:r>
          </a:p>
          <a:p>
            <a:pPr eaLnBrk="1" hangingPunct="1">
              <a:spcBef>
                <a:spcPct val="60000"/>
              </a:spcBef>
            </a:pPr>
            <a:endParaRPr lang="en-IE" altLang="en-US" sz="1600"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pPr marL="0" indent="0" eaLnBrk="1" hangingPunct="1">
              <a:spcBef>
                <a:spcPct val="60000"/>
              </a:spcBef>
              <a:buNone/>
            </a:pPr>
            <a:endParaRPr lang="en-GB" altLang="en-US" sz="1600" dirty="0" smtClean="0">
              <a:solidFill>
                <a:schemeClr val="tx2"/>
              </a:solidFill>
              <a:latin typeface="Verdana" panose="020B0604030504040204" pitchFamily="34" charset="0"/>
              <a:ea typeface="Verdana" panose="020B0604030504040204" pitchFamily="34" charset="0"/>
              <a:cs typeface="Verdana" panose="020B0604030504040204" pitchFamily="34" charset="0"/>
            </a:endParaRPr>
          </a:p>
          <a:p>
            <a:pPr eaLnBrk="1" hangingPunct="1">
              <a:buFontTx/>
              <a:buNone/>
            </a:pPr>
            <a:endParaRPr lang="en-GB" altLang="en-US" dirty="0" smtClean="0"/>
          </a:p>
        </p:txBody>
      </p:sp>
      <p:pic>
        <p:nvPicPr>
          <p:cNvPr id="8" name="Picture 5" descr="welcome ss_11912560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169535" y="5031211"/>
            <a:ext cx="2016487" cy="118819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2540131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2"/>
          <p:cNvSpPr>
            <a:spLocks noGrp="1" noChangeArrowheads="1"/>
          </p:cNvSpPr>
          <p:nvPr>
            <p:ph type="title"/>
          </p:nvPr>
        </p:nvSpPr>
        <p:spPr>
          <a:xfrm>
            <a:off x="527450" y="188640"/>
            <a:ext cx="10178259" cy="503907"/>
          </a:xfrm>
        </p:spPr>
        <p:txBody>
          <a:bodyPr/>
          <a:lstStyle/>
          <a:p>
            <a:pPr eaLnBrk="1" hangingPunct="1"/>
            <a:r>
              <a:rPr lang="en-GB" altLang="en-US" dirty="0" smtClean="0"/>
              <a:t>Setting up Partnership Insurance</a:t>
            </a:r>
          </a:p>
        </p:txBody>
      </p:sp>
      <p:sp>
        <p:nvSpPr>
          <p:cNvPr id="40965" name="Rectangle 3"/>
          <p:cNvSpPr>
            <a:spLocks noGrp="1" noChangeArrowheads="1"/>
          </p:cNvSpPr>
          <p:nvPr>
            <p:ph type="body" idx="1"/>
          </p:nvPr>
        </p:nvSpPr>
        <p:spPr>
          <a:xfrm>
            <a:off x="527452" y="1268763"/>
            <a:ext cx="11139351" cy="5256583"/>
          </a:xfrm>
        </p:spPr>
        <p:txBody>
          <a:bodyPr/>
          <a:lstStyle/>
          <a:p>
            <a:pPr eaLnBrk="1" hangingPunct="1">
              <a:lnSpc>
                <a:spcPct val="80000"/>
              </a:lnSpc>
              <a:spcBef>
                <a:spcPts val="600"/>
              </a:spcBef>
            </a:pPr>
            <a:r>
              <a:rPr lang="en-GB" altLang="en-US" sz="1600" dirty="0" smtClean="0">
                <a:latin typeface="Verdana" panose="020B0604030504040204" pitchFamily="34" charset="0"/>
                <a:ea typeface="Verdana" panose="020B0604030504040204" pitchFamily="34" charset="0"/>
                <a:cs typeface="Verdana" panose="020B0604030504040204" pitchFamily="34" charset="0"/>
              </a:rPr>
              <a:t>A policy of Life Insurance is taken out with a view that the sum insured will be used to compensate the estate of the deceased.</a:t>
            </a:r>
          </a:p>
          <a:p>
            <a:pPr eaLnBrk="1" hangingPunct="1">
              <a:lnSpc>
                <a:spcPct val="80000"/>
              </a:lnSpc>
              <a:spcBef>
                <a:spcPts val="600"/>
              </a:spcBef>
            </a:pPr>
            <a:endParaRPr lang="en-GB" altLang="en-US" sz="1600" dirty="0">
              <a:latin typeface="Verdana" panose="020B0604030504040204" pitchFamily="34" charset="0"/>
              <a:ea typeface="Verdana" panose="020B0604030504040204" pitchFamily="34" charset="0"/>
              <a:cs typeface="Verdana" panose="020B0604030504040204" pitchFamily="34" charset="0"/>
            </a:endParaRPr>
          </a:p>
          <a:p>
            <a:pPr eaLnBrk="1" hangingPunct="1">
              <a:lnSpc>
                <a:spcPct val="80000"/>
              </a:lnSpc>
              <a:spcBef>
                <a:spcPts val="600"/>
              </a:spcBef>
            </a:pPr>
            <a:r>
              <a:rPr lang="en-GB" altLang="en-US" sz="1600" dirty="0" smtClean="0">
                <a:latin typeface="Verdana" panose="020B0604030504040204" pitchFamily="34" charset="0"/>
                <a:ea typeface="Verdana" panose="020B0604030504040204" pitchFamily="34" charset="0"/>
                <a:cs typeface="Verdana" panose="020B0604030504040204" pitchFamily="34" charset="0"/>
              </a:rPr>
              <a:t>The approach to arranging the life insurance cover and to quantifying</a:t>
            </a:r>
          </a:p>
          <a:p>
            <a:pPr eaLnBrk="1" hangingPunct="1">
              <a:lnSpc>
                <a:spcPct val="80000"/>
              </a:lnSpc>
              <a:spcBef>
                <a:spcPts val="600"/>
              </a:spcBef>
              <a:buFontTx/>
              <a:buNone/>
            </a:pPr>
            <a:r>
              <a:rPr lang="en-GB" altLang="en-US" sz="1600" dirty="0" smtClean="0">
                <a:latin typeface="Verdana" panose="020B0604030504040204" pitchFamily="34" charset="0"/>
                <a:ea typeface="Verdana" panose="020B0604030504040204" pitchFamily="34" charset="0"/>
                <a:cs typeface="Verdana" panose="020B0604030504040204" pitchFamily="34" charset="0"/>
              </a:rPr>
              <a:t>    the amount of insurance required will depend on what payments need to be made by the surviving partners. </a:t>
            </a:r>
          </a:p>
          <a:p>
            <a:pPr eaLnBrk="1" hangingPunct="1">
              <a:lnSpc>
                <a:spcPct val="80000"/>
              </a:lnSpc>
              <a:spcBef>
                <a:spcPts val="600"/>
              </a:spcBef>
              <a:buFontTx/>
              <a:buNone/>
            </a:pPr>
            <a:endParaRPr lang="en-GB" altLang="en-US" sz="1600" dirty="0" smtClean="0">
              <a:latin typeface="Verdana" panose="020B0604030504040204" pitchFamily="34" charset="0"/>
              <a:ea typeface="Verdana" panose="020B0604030504040204" pitchFamily="34" charset="0"/>
              <a:cs typeface="Verdana" panose="020B0604030504040204" pitchFamily="34" charset="0"/>
            </a:endParaRPr>
          </a:p>
          <a:p>
            <a:pPr eaLnBrk="1" hangingPunct="1">
              <a:lnSpc>
                <a:spcPct val="80000"/>
              </a:lnSpc>
              <a:spcBef>
                <a:spcPts val="600"/>
              </a:spcBef>
            </a:pPr>
            <a:r>
              <a:rPr lang="en-GB" altLang="en-US" sz="1600" dirty="0" smtClean="0">
                <a:latin typeface="Verdana" panose="020B0604030504040204" pitchFamily="34" charset="0"/>
                <a:ea typeface="Verdana" panose="020B0604030504040204" pitchFamily="34" charset="0"/>
                <a:cs typeface="Verdana" panose="020B0604030504040204" pitchFamily="34" charset="0"/>
              </a:rPr>
              <a:t>The liability in respect of the capital injection and any undrawn profits is relatively straightforward to calculate.</a:t>
            </a:r>
          </a:p>
          <a:p>
            <a:pPr eaLnBrk="1" hangingPunct="1">
              <a:lnSpc>
                <a:spcPct val="80000"/>
              </a:lnSpc>
              <a:spcBef>
                <a:spcPts val="600"/>
              </a:spcBef>
            </a:pPr>
            <a:endParaRPr lang="en-GB" altLang="en-US" sz="1600" dirty="0" smtClean="0">
              <a:latin typeface="Verdana" panose="020B0604030504040204" pitchFamily="34" charset="0"/>
              <a:ea typeface="Verdana" panose="020B0604030504040204" pitchFamily="34" charset="0"/>
              <a:cs typeface="Verdana" panose="020B0604030504040204" pitchFamily="34" charset="0"/>
            </a:endParaRPr>
          </a:p>
          <a:p>
            <a:pPr eaLnBrk="1" hangingPunct="1">
              <a:lnSpc>
                <a:spcPct val="80000"/>
              </a:lnSpc>
              <a:spcBef>
                <a:spcPts val="600"/>
              </a:spcBef>
            </a:pPr>
            <a:r>
              <a:rPr lang="en-GB" altLang="en-US" sz="1600" dirty="0" smtClean="0">
                <a:latin typeface="Verdana" panose="020B0604030504040204" pitchFamily="34" charset="0"/>
                <a:ea typeface="Verdana" panose="020B0604030504040204" pitchFamily="34" charset="0"/>
                <a:cs typeface="Verdana" panose="020B0604030504040204" pitchFamily="34" charset="0"/>
              </a:rPr>
              <a:t>The most important factor to be decided is whether or not there will</a:t>
            </a:r>
          </a:p>
          <a:p>
            <a:pPr eaLnBrk="1" hangingPunct="1">
              <a:lnSpc>
                <a:spcPct val="80000"/>
              </a:lnSpc>
              <a:spcBef>
                <a:spcPts val="600"/>
              </a:spcBef>
              <a:buFontTx/>
              <a:buNone/>
            </a:pPr>
            <a:r>
              <a:rPr lang="en-GB" altLang="en-US" sz="1600" dirty="0" smtClean="0">
                <a:latin typeface="Verdana" panose="020B0604030504040204" pitchFamily="34" charset="0"/>
                <a:ea typeface="Verdana" panose="020B0604030504040204" pitchFamily="34" charset="0"/>
                <a:cs typeface="Verdana" panose="020B0604030504040204" pitchFamily="34" charset="0"/>
              </a:rPr>
              <a:t>    be payment in respect of Goodwill. </a:t>
            </a:r>
          </a:p>
          <a:p>
            <a:pPr eaLnBrk="1" hangingPunct="1">
              <a:lnSpc>
                <a:spcPct val="80000"/>
              </a:lnSpc>
              <a:spcBef>
                <a:spcPts val="100"/>
              </a:spcBef>
            </a:pPr>
            <a:endParaRPr lang="en-GB" altLang="en-US" sz="16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xmlns="" val="139160563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121" y="312738"/>
            <a:ext cx="9124022" cy="451966"/>
          </a:xfrm>
        </p:spPr>
        <p:txBody>
          <a:bodyPr/>
          <a:lstStyle/>
          <a:p>
            <a:r>
              <a:rPr lang="en-IE" dirty="0" smtClean="0"/>
              <a:t>Goodwill …..</a:t>
            </a:r>
            <a:endParaRPr lang="en-IE" dirty="0"/>
          </a:p>
        </p:txBody>
      </p:sp>
      <p:sp>
        <p:nvSpPr>
          <p:cNvPr id="3" name="Content Placeholder 2"/>
          <p:cNvSpPr>
            <a:spLocks noGrp="1"/>
          </p:cNvSpPr>
          <p:nvPr>
            <p:ph idx="1"/>
          </p:nvPr>
        </p:nvSpPr>
        <p:spPr>
          <a:xfrm>
            <a:off x="527119" y="1196752"/>
            <a:ext cx="11293887" cy="5544616"/>
          </a:xfrm>
        </p:spPr>
        <p:txBody>
          <a:bodyPr/>
          <a:lstStyle/>
          <a:p>
            <a:pPr eaLnBrk="1" hangingPunct="1">
              <a:lnSpc>
                <a:spcPct val="80000"/>
              </a:lnSpc>
              <a:spcBef>
                <a:spcPts val="600"/>
              </a:spcBef>
            </a:pPr>
            <a:r>
              <a:rPr lang="en-GB" altLang="en-US" sz="1800" dirty="0" smtClean="0">
                <a:ea typeface="Verdana" panose="020B0604030504040204" pitchFamily="34" charset="0"/>
                <a:cs typeface="Verdana" panose="020B0604030504040204" pitchFamily="34" charset="0"/>
              </a:rPr>
              <a:t>….. is the name, the tradition, the ‘reputation’ a firm holds in the community</a:t>
            </a:r>
            <a:endParaRPr lang="en-GB" altLang="en-US" sz="1800" dirty="0">
              <a:ea typeface="Verdana" panose="020B0604030504040204" pitchFamily="34" charset="0"/>
              <a:cs typeface="Verdana" panose="020B0604030504040204" pitchFamily="34" charset="0"/>
            </a:endParaRPr>
          </a:p>
          <a:p>
            <a:pPr lvl="1">
              <a:lnSpc>
                <a:spcPct val="80000"/>
              </a:lnSpc>
              <a:spcBef>
                <a:spcPts val="600"/>
              </a:spcBef>
            </a:pPr>
            <a:r>
              <a:rPr lang="en-GB" altLang="en-US" sz="1800" dirty="0" smtClean="0">
                <a:ea typeface="Verdana" panose="020B0604030504040204" pitchFamily="34" charset="0"/>
                <a:cs typeface="Verdana" panose="020B0604030504040204" pitchFamily="34" charset="0"/>
              </a:rPr>
              <a:t>That well known firm in the community, famous for the integrity and service provided for by the partners in that firm</a:t>
            </a:r>
            <a:endParaRPr lang="en-GB" altLang="en-US" sz="1800" dirty="0">
              <a:ea typeface="Verdana" panose="020B0604030504040204" pitchFamily="34" charset="0"/>
              <a:cs typeface="Verdana" panose="020B0604030504040204" pitchFamily="34" charset="0"/>
            </a:endParaRPr>
          </a:p>
          <a:p>
            <a:pPr lvl="1">
              <a:lnSpc>
                <a:spcPct val="80000"/>
              </a:lnSpc>
              <a:spcBef>
                <a:spcPts val="600"/>
              </a:spcBef>
            </a:pPr>
            <a:r>
              <a:rPr lang="en-GB" altLang="en-US" sz="1800" dirty="0" smtClean="0">
                <a:ea typeface="Verdana" panose="020B0604030504040204" pitchFamily="34" charset="0"/>
                <a:cs typeface="Verdana" panose="020B0604030504040204" pitchFamily="34" charset="0"/>
              </a:rPr>
              <a:t>Goodwill </a:t>
            </a:r>
            <a:r>
              <a:rPr lang="en-GB" altLang="en-US" sz="1800" dirty="0">
                <a:ea typeface="Verdana" panose="020B0604030504040204" pitchFamily="34" charset="0"/>
                <a:cs typeface="Verdana" panose="020B0604030504040204" pitchFamily="34" charset="0"/>
              </a:rPr>
              <a:t>can be very difficult to calculate</a:t>
            </a:r>
            <a:r>
              <a:rPr lang="en-GB" altLang="en-US" sz="1800" dirty="0" smtClean="0">
                <a:ea typeface="Verdana" panose="020B0604030504040204" pitchFamily="34" charset="0"/>
                <a:cs typeface="Verdana" panose="020B0604030504040204" pitchFamily="34" charset="0"/>
              </a:rPr>
              <a:t>;</a:t>
            </a:r>
          </a:p>
          <a:p>
            <a:pPr eaLnBrk="1" hangingPunct="1">
              <a:lnSpc>
                <a:spcPct val="80000"/>
              </a:lnSpc>
              <a:spcBef>
                <a:spcPts val="600"/>
              </a:spcBef>
            </a:pPr>
            <a:endParaRPr lang="en-GB" altLang="en-US" sz="1800" dirty="0">
              <a:ea typeface="Verdana" panose="020B0604030504040204" pitchFamily="34" charset="0"/>
              <a:cs typeface="Verdana" panose="020B0604030504040204" pitchFamily="34" charset="0"/>
            </a:endParaRPr>
          </a:p>
          <a:p>
            <a:pPr marL="233363" lvl="2" indent="-233363" eaLnBrk="1" hangingPunct="1">
              <a:lnSpc>
                <a:spcPct val="80000"/>
              </a:lnSpc>
              <a:spcBef>
                <a:spcPts val="600"/>
              </a:spcBef>
              <a:buClr>
                <a:srgbClr val="003399"/>
              </a:buClr>
              <a:buSzPct val="80000"/>
              <a:buBlip>
                <a:blip r:embed="rId2"/>
              </a:buBlip>
            </a:pPr>
            <a:r>
              <a:rPr lang="en-GB" altLang="en-US" sz="1800" dirty="0" smtClean="0">
                <a:latin typeface="+mn-lt"/>
                <a:ea typeface="Verdana" panose="020B0604030504040204" pitchFamily="34" charset="0"/>
                <a:cs typeface="Verdana" panose="020B0604030504040204" pitchFamily="34" charset="0"/>
              </a:rPr>
              <a:t>Professional </a:t>
            </a:r>
            <a:r>
              <a:rPr lang="en-GB" altLang="en-US" sz="1800" dirty="0">
                <a:latin typeface="+mn-lt"/>
                <a:ea typeface="Verdana" panose="020B0604030504040204" pitchFamily="34" charset="0"/>
                <a:cs typeface="Verdana" panose="020B0604030504040204" pitchFamily="34" charset="0"/>
              </a:rPr>
              <a:t>advice from the accountant to the partnership should be obtained for direction in calculating </a:t>
            </a:r>
            <a:r>
              <a:rPr lang="en-GB" altLang="en-US" sz="1800" dirty="0" smtClean="0">
                <a:latin typeface="+mn-lt"/>
                <a:ea typeface="Verdana" panose="020B0604030504040204" pitchFamily="34" charset="0"/>
                <a:cs typeface="Verdana" panose="020B0604030504040204" pitchFamily="34" charset="0"/>
              </a:rPr>
              <a:t>goodwill.</a:t>
            </a:r>
          </a:p>
          <a:p>
            <a:pPr marL="500062" lvl="3" indent="-285750" eaLnBrk="1" hangingPunct="1">
              <a:lnSpc>
                <a:spcPct val="80000"/>
              </a:lnSpc>
              <a:spcBef>
                <a:spcPts val="600"/>
              </a:spcBef>
              <a:buClr>
                <a:srgbClr val="003399"/>
              </a:buClr>
              <a:buSzPct val="80000"/>
              <a:buFont typeface="Courier New" panose="02070309020205020404" pitchFamily="49" charset="0"/>
              <a:buChar char="o"/>
            </a:pPr>
            <a:r>
              <a:rPr lang="en-GB" altLang="en-US" sz="1800" dirty="0" smtClean="0">
                <a:latin typeface="+mn-lt"/>
                <a:ea typeface="Verdana" panose="020B0604030504040204" pitchFamily="34" charset="0"/>
                <a:cs typeface="Verdana" panose="020B0604030504040204" pitchFamily="34" charset="0"/>
              </a:rPr>
              <a:t>As suggestion might be it is taken </a:t>
            </a:r>
            <a:r>
              <a:rPr lang="en-GB" altLang="en-US" sz="1800" dirty="0">
                <a:latin typeface="+mn-lt"/>
                <a:ea typeface="Verdana" panose="020B0604030504040204" pitchFamily="34" charset="0"/>
                <a:cs typeface="Verdana" panose="020B0604030504040204" pitchFamily="34" charset="0"/>
              </a:rPr>
              <a:t>as a multiple of the fee income of the firm. </a:t>
            </a:r>
            <a:endParaRPr lang="en-GB" altLang="en-US" sz="1800" dirty="0" smtClean="0">
              <a:latin typeface="+mn-lt"/>
              <a:ea typeface="Verdana" panose="020B0604030504040204" pitchFamily="34" charset="0"/>
              <a:cs typeface="Verdana" panose="020B0604030504040204" pitchFamily="34" charset="0"/>
            </a:endParaRPr>
          </a:p>
          <a:p>
            <a:pPr marL="233363" lvl="2" indent="-233363" eaLnBrk="1" hangingPunct="1">
              <a:lnSpc>
                <a:spcPct val="80000"/>
              </a:lnSpc>
              <a:spcBef>
                <a:spcPts val="600"/>
              </a:spcBef>
              <a:buClr>
                <a:srgbClr val="003399"/>
              </a:buClr>
              <a:buSzPct val="80000"/>
              <a:buBlip>
                <a:blip r:embed="rId2"/>
              </a:buBlip>
            </a:pPr>
            <a:endParaRPr lang="en-GB" altLang="en-US" sz="1800" dirty="0">
              <a:latin typeface="+mn-lt"/>
              <a:ea typeface="Verdana" panose="020B0604030504040204" pitchFamily="34" charset="0"/>
              <a:cs typeface="Verdana" panose="020B0604030504040204" pitchFamily="34" charset="0"/>
            </a:endParaRPr>
          </a:p>
          <a:p>
            <a:pPr marL="233363" lvl="2" indent="-233363" eaLnBrk="1" hangingPunct="1">
              <a:lnSpc>
                <a:spcPct val="80000"/>
              </a:lnSpc>
              <a:spcBef>
                <a:spcPts val="600"/>
              </a:spcBef>
              <a:buClr>
                <a:srgbClr val="003399"/>
              </a:buClr>
              <a:buSzPct val="80000"/>
              <a:buBlip>
                <a:blip r:embed="rId2"/>
              </a:buBlip>
            </a:pPr>
            <a:r>
              <a:rPr lang="en-GB" altLang="en-US" sz="1800" dirty="0" smtClean="0">
                <a:latin typeface="+mn-lt"/>
                <a:ea typeface="Verdana" panose="020B0604030504040204" pitchFamily="34" charset="0"/>
                <a:cs typeface="Verdana" panose="020B0604030504040204" pitchFamily="34" charset="0"/>
              </a:rPr>
              <a:t>Liability </a:t>
            </a:r>
            <a:r>
              <a:rPr lang="en-GB" altLang="en-US" sz="1800" dirty="0">
                <a:latin typeface="+mn-lt"/>
                <a:ea typeface="Verdana" panose="020B0604030504040204" pitchFamily="34" charset="0"/>
                <a:cs typeface="Verdana" panose="020B0604030504040204" pitchFamily="34" charset="0"/>
              </a:rPr>
              <a:t>can be </a:t>
            </a:r>
            <a:endParaRPr lang="en-GB" altLang="en-US" sz="1800" dirty="0" smtClean="0">
              <a:latin typeface="+mn-lt"/>
              <a:ea typeface="Verdana" panose="020B0604030504040204" pitchFamily="34" charset="0"/>
              <a:cs typeface="Verdana" panose="020B0604030504040204" pitchFamily="34" charset="0"/>
            </a:endParaRPr>
          </a:p>
          <a:p>
            <a:pPr marL="447675" lvl="3" indent="-233363" eaLnBrk="1" hangingPunct="1">
              <a:lnSpc>
                <a:spcPct val="80000"/>
              </a:lnSpc>
              <a:spcBef>
                <a:spcPts val="600"/>
              </a:spcBef>
              <a:buClr>
                <a:srgbClr val="003399"/>
              </a:buClr>
              <a:buSzPct val="80000"/>
              <a:buBlip>
                <a:blip r:embed="rId2"/>
              </a:buBlip>
            </a:pPr>
            <a:r>
              <a:rPr lang="en-GB" altLang="en-US" sz="1800" dirty="0" smtClean="0">
                <a:latin typeface="+mn-lt"/>
                <a:ea typeface="Verdana" panose="020B0604030504040204" pitchFamily="34" charset="0"/>
                <a:cs typeface="Verdana" panose="020B0604030504040204" pitchFamily="34" charset="0"/>
              </a:rPr>
              <a:t>(</a:t>
            </a:r>
            <a:r>
              <a:rPr lang="en-GB" altLang="en-US" sz="1800" dirty="0">
                <a:latin typeface="+mn-lt"/>
                <a:ea typeface="Verdana" panose="020B0604030504040204" pitchFamily="34" charset="0"/>
                <a:cs typeface="Verdana" panose="020B0604030504040204" pitchFamily="34" charset="0"/>
              </a:rPr>
              <a:t>a) included </a:t>
            </a:r>
            <a:r>
              <a:rPr lang="en-GB" altLang="en-US" sz="1800" dirty="0" smtClean="0">
                <a:latin typeface="+mn-lt"/>
                <a:ea typeface="Verdana" panose="020B0604030504040204" pitchFamily="34" charset="0"/>
                <a:cs typeface="Verdana" panose="020B0604030504040204" pitchFamily="34" charset="0"/>
              </a:rPr>
              <a:t>in the value of the liability/sum insured</a:t>
            </a:r>
          </a:p>
          <a:p>
            <a:pPr marL="447675" lvl="3" indent="-233363" eaLnBrk="1" hangingPunct="1">
              <a:lnSpc>
                <a:spcPct val="80000"/>
              </a:lnSpc>
              <a:spcBef>
                <a:spcPts val="600"/>
              </a:spcBef>
              <a:buClr>
                <a:srgbClr val="003399"/>
              </a:buClr>
              <a:buSzPct val="80000"/>
              <a:buBlip>
                <a:blip r:embed="rId2"/>
              </a:buBlip>
            </a:pPr>
            <a:r>
              <a:rPr lang="en-GB" altLang="en-US" sz="1800" dirty="0" smtClean="0">
                <a:latin typeface="+mn-lt"/>
                <a:ea typeface="Verdana" panose="020B0604030504040204" pitchFamily="34" charset="0"/>
                <a:cs typeface="Verdana" panose="020B0604030504040204" pitchFamily="34" charset="0"/>
              </a:rPr>
              <a:t>(</a:t>
            </a:r>
            <a:r>
              <a:rPr lang="en-GB" altLang="en-US" sz="1800" dirty="0">
                <a:latin typeface="+mn-lt"/>
                <a:ea typeface="Verdana" panose="020B0604030504040204" pitchFamily="34" charset="0"/>
                <a:cs typeface="Verdana" panose="020B0604030504040204" pitchFamily="34" charset="0"/>
              </a:rPr>
              <a:t>b) </a:t>
            </a:r>
            <a:r>
              <a:rPr lang="en-GB" altLang="en-US" sz="1800" dirty="0" smtClean="0">
                <a:latin typeface="+mn-lt"/>
                <a:ea typeface="Verdana" panose="020B0604030504040204" pitchFamily="34" charset="0"/>
                <a:cs typeface="Verdana" panose="020B0604030504040204" pitchFamily="34" charset="0"/>
              </a:rPr>
              <a:t>ignored (automatic accrual) </a:t>
            </a:r>
          </a:p>
          <a:p>
            <a:pPr marL="392112" lvl="4" indent="0" eaLnBrk="1" hangingPunct="1">
              <a:lnSpc>
                <a:spcPct val="80000"/>
              </a:lnSpc>
              <a:spcBef>
                <a:spcPts val="600"/>
              </a:spcBef>
              <a:buClr>
                <a:srgbClr val="003399"/>
              </a:buClr>
              <a:buSzPct val="80000"/>
              <a:buNone/>
            </a:pPr>
            <a:r>
              <a:rPr lang="en-GB" altLang="en-US" sz="1800" b="1" dirty="0" smtClean="0">
                <a:latin typeface="+mn-lt"/>
                <a:ea typeface="Verdana" panose="020B0604030504040204" pitchFamily="34" charset="0"/>
                <a:cs typeface="Verdana" panose="020B0604030504040204" pitchFamily="34" charset="0"/>
              </a:rPr>
              <a:t>or</a:t>
            </a:r>
            <a:r>
              <a:rPr lang="en-GB" altLang="en-US" sz="1800" dirty="0" smtClean="0">
                <a:latin typeface="+mn-lt"/>
                <a:ea typeface="Verdana" panose="020B0604030504040204" pitchFamily="34" charset="0"/>
                <a:cs typeface="Verdana" panose="020B0604030504040204" pitchFamily="34" charset="0"/>
              </a:rPr>
              <a:t> </a:t>
            </a:r>
          </a:p>
          <a:p>
            <a:pPr marL="447675" lvl="3" indent="-233363" eaLnBrk="1" hangingPunct="1">
              <a:lnSpc>
                <a:spcPct val="80000"/>
              </a:lnSpc>
              <a:spcBef>
                <a:spcPts val="600"/>
              </a:spcBef>
              <a:buClr>
                <a:srgbClr val="003399"/>
              </a:buClr>
              <a:buSzPct val="80000"/>
              <a:buBlip>
                <a:blip r:embed="rId2"/>
              </a:buBlip>
            </a:pPr>
            <a:r>
              <a:rPr lang="en-GB" altLang="en-US" sz="1800" dirty="0" smtClean="0">
                <a:latin typeface="+mn-lt"/>
                <a:ea typeface="Verdana" panose="020B0604030504040204" pitchFamily="34" charset="0"/>
                <a:cs typeface="Verdana" panose="020B0604030504040204" pitchFamily="34" charset="0"/>
              </a:rPr>
              <a:t>(</a:t>
            </a:r>
            <a:r>
              <a:rPr lang="en-GB" altLang="en-US" sz="1800" dirty="0">
                <a:latin typeface="+mn-lt"/>
                <a:ea typeface="Verdana" panose="020B0604030504040204" pitchFamily="34" charset="0"/>
                <a:cs typeface="Verdana" panose="020B0604030504040204" pitchFamily="34" charset="0"/>
              </a:rPr>
              <a:t>c) insured via </a:t>
            </a:r>
            <a:r>
              <a:rPr lang="en-GB" altLang="en-US" sz="1800" dirty="0" smtClean="0">
                <a:latin typeface="+mn-lt"/>
                <a:ea typeface="Verdana" panose="020B0604030504040204" pitchFamily="34" charset="0"/>
                <a:cs typeface="Verdana" panose="020B0604030504040204" pitchFamily="34" charset="0"/>
              </a:rPr>
              <a:t>Self-insurance	</a:t>
            </a:r>
          </a:p>
          <a:p>
            <a:pPr marL="625475" lvl="4" indent="-233363" eaLnBrk="1" hangingPunct="1">
              <a:lnSpc>
                <a:spcPct val="80000"/>
              </a:lnSpc>
              <a:spcBef>
                <a:spcPts val="600"/>
              </a:spcBef>
              <a:buClr>
                <a:srgbClr val="003399"/>
              </a:buClr>
              <a:buSzPct val="80000"/>
              <a:buBlip>
                <a:blip r:embed="rId2"/>
              </a:buBlip>
            </a:pPr>
            <a:r>
              <a:rPr lang="en-GB" altLang="en-US" sz="1800" dirty="0" smtClean="0">
                <a:latin typeface="+mn-lt"/>
                <a:ea typeface="Verdana" panose="020B0604030504040204" pitchFamily="34" charset="0"/>
                <a:cs typeface="Verdana" panose="020B0604030504040204" pitchFamily="34" charset="0"/>
              </a:rPr>
              <a:t>Section 785 Pension Term Insurance where tax relief from Revenue allowable on the premiums.</a:t>
            </a:r>
          </a:p>
          <a:p>
            <a:pPr marL="625475" lvl="4" indent="-233363" eaLnBrk="1" hangingPunct="1">
              <a:lnSpc>
                <a:spcPct val="80000"/>
              </a:lnSpc>
              <a:spcBef>
                <a:spcPts val="600"/>
              </a:spcBef>
              <a:buClr>
                <a:srgbClr val="003399"/>
              </a:buClr>
              <a:buSzPct val="80000"/>
              <a:buBlip>
                <a:blip r:embed="rId2"/>
              </a:buBlip>
            </a:pPr>
            <a:r>
              <a:rPr lang="en-GB" altLang="en-US" sz="1800" dirty="0" smtClean="0">
                <a:latin typeface="+mn-lt"/>
                <a:ea typeface="Verdana" panose="020B0604030504040204" pitchFamily="34" charset="0"/>
                <a:cs typeface="Verdana" panose="020B0604030504040204" pitchFamily="34" charset="0"/>
              </a:rPr>
              <a:t>This would be a separate arrangement outside of the Partnership Insurance </a:t>
            </a:r>
            <a:r>
              <a:rPr lang="en-GB" altLang="en-US" sz="1800" dirty="0" err="1" smtClean="0">
                <a:latin typeface="+mn-lt"/>
                <a:ea typeface="Verdana" panose="020B0604030504040204" pitchFamily="34" charset="0"/>
                <a:cs typeface="Verdana" panose="020B0604030504040204" pitchFamily="34" charset="0"/>
              </a:rPr>
              <a:t>arrangment</a:t>
            </a:r>
            <a:endParaRPr lang="en-GB" altLang="en-US" sz="1800" dirty="0" smtClean="0">
              <a:latin typeface="+mn-lt"/>
              <a:ea typeface="Verdana" panose="020B0604030504040204" pitchFamily="34" charset="0"/>
              <a:cs typeface="Verdana" panose="020B0604030504040204" pitchFamily="34" charset="0"/>
            </a:endParaRPr>
          </a:p>
          <a:p>
            <a:pPr marL="447675" lvl="3" indent="-233363" eaLnBrk="1" hangingPunct="1">
              <a:lnSpc>
                <a:spcPct val="80000"/>
              </a:lnSpc>
              <a:spcBef>
                <a:spcPts val="600"/>
              </a:spcBef>
              <a:buClr>
                <a:srgbClr val="003399"/>
              </a:buClr>
              <a:buSzPct val="80000"/>
              <a:buBlip>
                <a:blip r:embed="rId2"/>
              </a:buBlip>
            </a:pPr>
            <a:endParaRPr lang="en-GB" altLang="en-US" sz="1400" dirty="0">
              <a:latin typeface="Verdana" panose="020B0604030504040204" pitchFamily="34" charset="0"/>
              <a:ea typeface="Verdana" panose="020B0604030504040204" pitchFamily="34" charset="0"/>
              <a:cs typeface="Verdana" panose="020B0604030504040204" pitchFamily="34" charset="0"/>
            </a:endParaRPr>
          </a:p>
          <a:p>
            <a:pPr marL="447675" lvl="3" indent="-233363" eaLnBrk="1" hangingPunct="1">
              <a:lnSpc>
                <a:spcPct val="80000"/>
              </a:lnSpc>
              <a:spcBef>
                <a:spcPts val="600"/>
              </a:spcBef>
              <a:buClr>
                <a:srgbClr val="003399"/>
              </a:buClr>
              <a:buSzPct val="80000"/>
              <a:buBlip>
                <a:blip r:embed="rId2"/>
              </a:buBlip>
            </a:pPr>
            <a:endParaRPr lang="en-GB" altLang="en-US" sz="1400" dirty="0" smtClean="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IE" dirty="0"/>
          </a:p>
        </p:txBody>
      </p:sp>
    </p:spTree>
    <p:extLst>
      <p:ext uri="{BB962C8B-B14F-4D97-AF65-F5344CB8AC3E}">
        <p14:creationId xmlns:p14="http://schemas.microsoft.com/office/powerpoint/2010/main" xmlns="" val="4902906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lgn="ctr" fontAlgn="auto">
              <a:spcAft>
                <a:spcPts val="0"/>
              </a:spcAft>
              <a:defRPr/>
            </a:pPr>
            <a:r>
              <a:rPr lang="en-IE" sz="3600" b="1" u="sng" dirty="0" smtClean="0">
                <a:latin typeface="+mn-lt"/>
              </a:rPr>
              <a:t>Kevin Walsh</a:t>
            </a:r>
          </a:p>
        </p:txBody>
      </p:sp>
      <p:pic>
        <p:nvPicPr>
          <p:cNvPr id="9219"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07665" y="1844675"/>
            <a:ext cx="4631870" cy="4351338"/>
          </a:xfrm>
        </p:spPr>
      </p:pic>
      <p:sp>
        <p:nvSpPr>
          <p:cNvPr id="5" name="Rectangle 4"/>
          <p:cNvSpPr/>
          <p:nvPr/>
        </p:nvSpPr>
        <p:spPr>
          <a:xfrm>
            <a:off x="6471495" y="1844675"/>
            <a:ext cx="4883785" cy="2677656"/>
          </a:xfrm>
          <a:prstGeom prst="rect">
            <a:avLst/>
          </a:prstGeom>
        </p:spPr>
        <p:txBody>
          <a:bodyPr>
            <a:spAutoFit/>
          </a:bodyPr>
          <a:lstStyle/>
          <a:p>
            <a:pPr eaLnBrk="0" hangingPunct="0">
              <a:defRPr/>
            </a:pPr>
            <a:r>
              <a:rPr lang="en-IE" sz="2400" dirty="0">
                <a:solidFill>
                  <a:prstClr val="black"/>
                </a:solidFill>
                <a:latin typeface="Calibri" panose="020F0502020204030204"/>
                <a:ea typeface="ヒラギノ角ゴ Pro W3" pitchFamily="48" charset="-128"/>
                <a:cs typeface="+mn-cs"/>
              </a:rPr>
              <a:t>Current Galway senior football manager</a:t>
            </a:r>
          </a:p>
          <a:p>
            <a:pPr eaLnBrk="0" hangingPunct="0">
              <a:defRPr/>
            </a:pPr>
            <a:endParaRPr lang="en-IE" sz="2400" dirty="0">
              <a:solidFill>
                <a:prstClr val="black"/>
              </a:solidFill>
              <a:latin typeface="Calibri" panose="020F0502020204030204"/>
              <a:ea typeface="ヒラギノ角ゴ Pro W3" pitchFamily="48" charset="-128"/>
              <a:cs typeface="+mn-cs"/>
            </a:endParaRPr>
          </a:p>
          <a:p>
            <a:pPr eaLnBrk="0" hangingPunct="0">
              <a:defRPr/>
            </a:pPr>
            <a:r>
              <a:rPr lang="en-IE" sz="2400" dirty="0">
                <a:solidFill>
                  <a:prstClr val="black"/>
                </a:solidFill>
                <a:latin typeface="Calibri" panose="020F0502020204030204"/>
                <a:ea typeface="ヒラギノ角ゴ Pro W3" pitchFamily="48" charset="-128"/>
                <a:cs typeface="+mn-cs"/>
              </a:rPr>
              <a:t>Member of CMCC staff since 2013</a:t>
            </a:r>
          </a:p>
          <a:p>
            <a:pPr eaLnBrk="0" hangingPunct="0">
              <a:defRPr/>
            </a:pPr>
            <a:endParaRPr lang="en-IE" sz="2400" dirty="0">
              <a:solidFill>
                <a:prstClr val="black"/>
              </a:solidFill>
              <a:latin typeface="Calibri" panose="020F0502020204030204"/>
              <a:ea typeface="ヒラギノ角ゴ Pro W3" pitchFamily="48" charset="-128"/>
              <a:cs typeface="+mn-cs"/>
            </a:endParaRPr>
          </a:p>
          <a:p>
            <a:pPr eaLnBrk="0" hangingPunct="0">
              <a:defRPr/>
            </a:pPr>
            <a:r>
              <a:rPr lang="en-IE" sz="2400" dirty="0">
                <a:solidFill>
                  <a:prstClr val="black"/>
                </a:solidFill>
                <a:latin typeface="Calibri" panose="020F0502020204030204"/>
                <a:ea typeface="ヒラギノ角ゴ Pro W3" pitchFamily="48" charset="-128"/>
                <a:cs typeface="+mn-cs"/>
              </a:rPr>
              <a:t>Holds the Qualified Financial Advisor (QFA) designation</a:t>
            </a:r>
          </a:p>
        </p:txBody>
      </p:sp>
    </p:spTree>
    <p:extLst>
      <p:ext uri="{BB962C8B-B14F-4D97-AF65-F5344CB8AC3E}">
        <p14:creationId xmlns:p14="http://schemas.microsoft.com/office/powerpoint/2010/main" xmlns="" val="115366362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2"/>
          <p:cNvSpPr>
            <a:spLocks noGrp="1" noChangeArrowheads="1"/>
          </p:cNvSpPr>
          <p:nvPr>
            <p:ph type="title"/>
          </p:nvPr>
        </p:nvSpPr>
        <p:spPr>
          <a:xfrm>
            <a:off x="527450" y="188641"/>
            <a:ext cx="9124022" cy="574675"/>
          </a:xfrm>
        </p:spPr>
        <p:txBody>
          <a:bodyPr/>
          <a:lstStyle/>
          <a:p>
            <a:pPr eaLnBrk="1" hangingPunct="1"/>
            <a:r>
              <a:rPr lang="en-US" altLang="en-US" dirty="0" smtClean="0">
                <a:latin typeface="+mn-lt"/>
                <a:ea typeface="Verdana" panose="020B0604030504040204" pitchFamily="34" charset="0"/>
                <a:cs typeface="Verdana" panose="020B0604030504040204" pitchFamily="34" charset="0"/>
              </a:rPr>
              <a:t>Methods of setting up Partnership Insurance:</a:t>
            </a:r>
            <a:r>
              <a:rPr lang="en-US" altLang="en-US" dirty="0" smtClean="0">
                <a:latin typeface="+mn-lt"/>
              </a:rPr>
              <a:t/>
            </a:r>
            <a:br>
              <a:rPr lang="en-US" altLang="en-US" dirty="0" smtClean="0">
                <a:latin typeface="+mn-lt"/>
              </a:rPr>
            </a:br>
            <a:endParaRPr lang="en-GB" altLang="en-US" dirty="0" smtClean="0">
              <a:latin typeface="+mn-lt"/>
            </a:endParaRPr>
          </a:p>
        </p:txBody>
      </p:sp>
      <p:sp>
        <p:nvSpPr>
          <p:cNvPr id="41989" name="Rectangle 3"/>
          <p:cNvSpPr>
            <a:spLocks noGrp="1" noChangeArrowheads="1"/>
          </p:cNvSpPr>
          <p:nvPr>
            <p:ph type="body" idx="1"/>
          </p:nvPr>
        </p:nvSpPr>
        <p:spPr>
          <a:xfrm>
            <a:off x="527119" y="1196755"/>
            <a:ext cx="11025036" cy="4824637"/>
          </a:xfrm>
        </p:spPr>
        <p:txBody>
          <a:bodyPr/>
          <a:lstStyle/>
          <a:p>
            <a:pPr eaLnBrk="1" hangingPunct="1">
              <a:lnSpc>
                <a:spcPct val="90000"/>
              </a:lnSpc>
            </a:pPr>
            <a:r>
              <a:rPr lang="en-IE" altLang="en-US" sz="1800" u="sng" dirty="0" smtClean="0">
                <a:ea typeface="Verdana" panose="020B0604030504040204" pitchFamily="34" charset="0"/>
                <a:cs typeface="Verdana" panose="020B0604030504040204" pitchFamily="34" charset="0"/>
              </a:rPr>
              <a:t>Own Life in Trust </a:t>
            </a:r>
          </a:p>
          <a:p>
            <a:pPr lvl="1" eaLnBrk="1" hangingPunct="1">
              <a:lnSpc>
                <a:spcPct val="90000"/>
              </a:lnSpc>
            </a:pPr>
            <a:r>
              <a:rPr lang="en-IE" altLang="en-US" sz="1800" dirty="0">
                <a:ea typeface="Verdana" panose="020B0604030504040204" pitchFamily="34" charset="0"/>
                <a:cs typeface="Verdana" panose="020B0604030504040204" pitchFamily="34" charset="0"/>
              </a:rPr>
              <a:t>Each partner </a:t>
            </a:r>
            <a:r>
              <a:rPr lang="en-IE" altLang="en-US" sz="1800" dirty="0" smtClean="0">
                <a:ea typeface="Verdana" panose="020B0604030504040204" pitchFamily="34" charset="0"/>
                <a:cs typeface="Verdana" panose="020B0604030504040204" pitchFamily="34" charset="0"/>
              </a:rPr>
              <a:t>in the firm effects </a:t>
            </a:r>
            <a:r>
              <a:rPr lang="en-IE" altLang="en-US" sz="1800" dirty="0">
                <a:ea typeface="Verdana" panose="020B0604030504040204" pitchFamily="34" charset="0"/>
                <a:cs typeface="Verdana" panose="020B0604030504040204" pitchFamily="34" charset="0"/>
              </a:rPr>
              <a:t>a life insurance policy on his/her own </a:t>
            </a:r>
            <a:r>
              <a:rPr lang="en-IE" altLang="en-US" sz="1800" dirty="0" smtClean="0">
                <a:ea typeface="Verdana" panose="020B0604030504040204" pitchFamily="34" charset="0"/>
                <a:cs typeface="Verdana" panose="020B0604030504040204" pitchFamily="34" charset="0"/>
              </a:rPr>
              <a:t>life</a:t>
            </a:r>
          </a:p>
          <a:p>
            <a:pPr lvl="1" eaLnBrk="1" hangingPunct="1">
              <a:lnSpc>
                <a:spcPct val="90000"/>
              </a:lnSpc>
            </a:pPr>
            <a:endParaRPr lang="en-IE" altLang="en-US" sz="1800" dirty="0">
              <a:ea typeface="Verdana" panose="020B0604030504040204" pitchFamily="34" charset="0"/>
              <a:cs typeface="Verdana" panose="020B0604030504040204" pitchFamily="34" charset="0"/>
            </a:endParaRPr>
          </a:p>
          <a:p>
            <a:pPr lvl="1" eaLnBrk="1" hangingPunct="1">
              <a:lnSpc>
                <a:spcPct val="90000"/>
              </a:lnSpc>
            </a:pPr>
            <a:r>
              <a:rPr lang="en-IE" altLang="en-US" sz="1800" dirty="0" smtClean="0">
                <a:ea typeface="Verdana" panose="020B0604030504040204" pitchFamily="34" charset="0"/>
                <a:cs typeface="Verdana" panose="020B0604030504040204" pitchFamily="34" charset="0"/>
              </a:rPr>
              <a:t>The application / proposal form is completed with that partner policy owner and life insured </a:t>
            </a:r>
          </a:p>
          <a:p>
            <a:pPr lvl="1" eaLnBrk="1" hangingPunct="1">
              <a:lnSpc>
                <a:spcPct val="90000"/>
              </a:lnSpc>
            </a:pPr>
            <a:endParaRPr lang="en-IE" altLang="en-US" sz="1800" dirty="0">
              <a:ea typeface="Verdana" panose="020B0604030504040204" pitchFamily="34" charset="0"/>
              <a:cs typeface="Verdana" panose="020B0604030504040204" pitchFamily="34" charset="0"/>
            </a:endParaRPr>
          </a:p>
          <a:p>
            <a:pPr lvl="1" eaLnBrk="1" hangingPunct="1">
              <a:lnSpc>
                <a:spcPct val="90000"/>
              </a:lnSpc>
            </a:pPr>
            <a:r>
              <a:rPr lang="en-IE" altLang="en-US" sz="1800" dirty="0" smtClean="0">
                <a:ea typeface="Verdana" panose="020B0604030504040204" pitchFamily="34" charset="0"/>
                <a:cs typeface="Verdana" panose="020B0604030504040204" pitchFamily="34" charset="0"/>
              </a:rPr>
              <a:t>The Life Cover/sum </a:t>
            </a:r>
            <a:r>
              <a:rPr lang="en-IE" altLang="en-US" sz="1800" dirty="0">
                <a:ea typeface="Verdana" panose="020B0604030504040204" pitchFamily="34" charset="0"/>
                <a:cs typeface="Verdana" panose="020B0604030504040204" pitchFamily="34" charset="0"/>
              </a:rPr>
              <a:t>insured </a:t>
            </a:r>
            <a:r>
              <a:rPr lang="en-IE" altLang="en-US" sz="1800" dirty="0" smtClean="0">
                <a:ea typeface="Verdana" panose="020B0604030504040204" pitchFamily="34" charset="0"/>
                <a:cs typeface="Verdana" panose="020B0604030504040204" pitchFamily="34" charset="0"/>
              </a:rPr>
              <a:t>is equivalent </a:t>
            </a:r>
            <a:r>
              <a:rPr lang="en-IE" altLang="en-US" sz="1800" dirty="0">
                <a:ea typeface="Verdana" panose="020B0604030504040204" pitchFamily="34" charset="0"/>
                <a:cs typeface="Verdana" panose="020B0604030504040204" pitchFamily="34" charset="0"/>
              </a:rPr>
              <a:t>to the estimated full market value of his/her partnership share. </a:t>
            </a:r>
            <a:endParaRPr lang="en-IE" altLang="en-US" sz="1800" dirty="0" smtClean="0">
              <a:ea typeface="Verdana" panose="020B0604030504040204" pitchFamily="34" charset="0"/>
              <a:cs typeface="Verdana" panose="020B0604030504040204" pitchFamily="34" charset="0"/>
            </a:endParaRPr>
          </a:p>
          <a:p>
            <a:pPr lvl="1" eaLnBrk="1" hangingPunct="1">
              <a:lnSpc>
                <a:spcPct val="90000"/>
              </a:lnSpc>
            </a:pPr>
            <a:endParaRPr lang="en-IE" altLang="en-US" sz="1800" dirty="0">
              <a:ea typeface="Verdana" panose="020B0604030504040204" pitchFamily="34" charset="0"/>
              <a:cs typeface="Verdana" panose="020B0604030504040204" pitchFamily="34" charset="0"/>
            </a:endParaRPr>
          </a:p>
          <a:p>
            <a:pPr lvl="1" eaLnBrk="1" hangingPunct="1">
              <a:lnSpc>
                <a:spcPct val="90000"/>
              </a:lnSpc>
            </a:pPr>
            <a:r>
              <a:rPr lang="en-IE" altLang="en-US" sz="1800" dirty="0" smtClean="0">
                <a:ea typeface="Verdana" panose="020B0604030504040204" pitchFamily="34" charset="0"/>
                <a:cs typeface="Verdana" panose="020B0604030504040204" pitchFamily="34" charset="0"/>
              </a:rPr>
              <a:t>Medical questions completed by the partner as he/she is the life insured</a:t>
            </a:r>
            <a:endParaRPr lang="en-IE" altLang="en-US" sz="1800" dirty="0">
              <a:ea typeface="Verdana" panose="020B0604030504040204" pitchFamily="34" charset="0"/>
              <a:cs typeface="Verdana" panose="020B0604030504040204" pitchFamily="34" charset="0"/>
            </a:endParaRPr>
          </a:p>
          <a:p>
            <a:pPr marL="234950" lvl="1" indent="0" eaLnBrk="1" hangingPunct="1">
              <a:lnSpc>
                <a:spcPct val="90000"/>
              </a:lnSpc>
              <a:buNone/>
            </a:pPr>
            <a:endParaRPr lang="en-IE" altLang="en-US" sz="1800" dirty="0">
              <a:ea typeface="Verdana" panose="020B0604030504040204" pitchFamily="34" charset="0"/>
              <a:cs typeface="Verdana" panose="020B0604030504040204" pitchFamily="34" charset="0"/>
            </a:endParaRPr>
          </a:p>
          <a:p>
            <a:pPr lvl="1" eaLnBrk="1" hangingPunct="1">
              <a:lnSpc>
                <a:spcPct val="90000"/>
              </a:lnSpc>
            </a:pPr>
            <a:r>
              <a:rPr lang="en-IE" altLang="en-US" sz="1800" dirty="0">
                <a:ea typeface="Verdana" panose="020B0604030504040204" pitchFamily="34" charset="0"/>
                <a:cs typeface="Verdana" panose="020B0604030504040204" pitchFamily="34" charset="0"/>
              </a:rPr>
              <a:t>Each policy is arranged under trust (using the Partnership Insurance Trust Form) </a:t>
            </a:r>
            <a:endParaRPr lang="en-IE" altLang="en-US" sz="1800" dirty="0" smtClean="0">
              <a:ea typeface="Verdana" panose="020B0604030504040204" pitchFamily="34" charset="0"/>
              <a:cs typeface="Verdana" panose="020B0604030504040204" pitchFamily="34" charset="0"/>
            </a:endParaRPr>
          </a:p>
          <a:p>
            <a:pPr lvl="1" eaLnBrk="1" hangingPunct="1">
              <a:lnSpc>
                <a:spcPct val="90000"/>
              </a:lnSpc>
            </a:pPr>
            <a:endParaRPr lang="en-IE" altLang="en-US" sz="1800" dirty="0">
              <a:ea typeface="Verdana" panose="020B0604030504040204" pitchFamily="34" charset="0"/>
              <a:cs typeface="Verdana" panose="020B0604030504040204" pitchFamily="34" charset="0"/>
            </a:endParaRPr>
          </a:p>
          <a:p>
            <a:pPr lvl="1" eaLnBrk="1" hangingPunct="1">
              <a:lnSpc>
                <a:spcPct val="90000"/>
              </a:lnSpc>
            </a:pPr>
            <a:r>
              <a:rPr lang="en-IE" altLang="en-US" sz="1800" dirty="0">
                <a:ea typeface="Verdana" panose="020B0604030504040204" pitchFamily="34" charset="0"/>
                <a:cs typeface="Verdana" panose="020B0604030504040204" pitchFamily="34" charset="0"/>
              </a:rPr>
              <a:t>S</a:t>
            </a:r>
            <a:r>
              <a:rPr lang="en-IE" altLang="en-US" sz="1800" dirty="0" smtClean="0">
                <a:ea typeface="Verdana" panose="020B0604030504040204" pitchFamily="34" charset="0"/>
                <a:cs typeface="Verdana" panose="020B0604030504040204" pitchFamily="34" charset="0"/>
              </a:rPr>
              <a:t>o </a:t>
            </a:r>
            <a:r>
              <a:rPr lang="en-IE" altLang="en-US" sz="1800" dirty="0">
                <a:ea typeface="Verdana" panose="020B0604030504040204" pitchFamily="34" charset="0"/>
                <a:cs typeface="Verdana" panose="020B0604030504040204" pitchFamily="34" charset="0"/>
              </a:rPr>
              <a:t>that on death, the proceeds are payable directly to the trustees for the benefit of the surviving partners</a:t>
            </a:r>
            <a:r>
              <a:rPr lang="en-IE" altLang="en-US" sz="1800" dirty="0" smtClean="0">
                <a:ea typeface="Verdana" panose="020B0604030504040204" pitchFamily="34" charset="0"/>
                <a:cs typeface="Verdana" panose="020B0604030504040204" pitchFamily="34" charset="0"/>
              </a:rPr>
              <a:t>.</a:t>
            </a:r>
          </a:p>
          <a:p>
            <a:pPr lvl="1" eaLnBrk="1" hangingPunct="1">
              <a:lnSpc>
                <a:spcPct val="90000"/>
              </a:lnSpc>
            </a:pPr>
            <a:endParaRPr lang="en-IE" altLang="en-US" sz="1600" dirty="0">
              <a:latin typeface="Verdana" panose="020B0604030504040204" pitchFamily="34" charset="0"/>
              <a:ea typeface="Verdana" panose="020B0604030504040204" pitchFamily="34" charset="0"/>
              <a:cs typeface="Verdana" panose="020B0604030504040204" pitchFamily="34" charset="0"/>
            </a:endParaRPr>
          </a:p>
          <a:p>
            <a:pPr marL="234950" lvl="1" indent="0" eaLnBrk="1" hangingPunct="1">
              <a:lnSpc>
                <a:spcPct val="90000"/>
              </a:lnSpc>
              <a:buNone/>
            </a:pPr>
            <a:endParaRPr lang="en-IE" altLang="en-US" sz="1600" dirty="0">
              <a:latin typeface="Verdana" panose="020B0604030504040204" pitchFamily="34" charset="0"/>
              <a:ea typeface="Verdana" panose="020B0604030504040204" pitchFamily="34" charset="0"/>
              <a:cs typeface="Verdana" panose="020B0604030504040204" pitchFamily="34" charset="0"/>
            </a:endParaRPr>
          </a:p>
          <a:p>
            <a:pPr marL="234950" lvl="1" indent="0" eaLnBrk="1" hangingPunct="1">
              <a:lnSpc>
                <a:spcPct val="90000"/>
              </a:lnSpc>
              <a:buNone/>
            </a:pPr>
            <a:endParaRPr lang="en-IE" altLang="en-US" sz="1400" dirty="0" smtClean="0">
              <a:latin typeface="Verdana" panose="020B0604030504040204" pitchFamily="34" charset="0"/>
              <a:ea typeface="Verdana" panose="020B0604030504040204" pitchFamily="34" charset="0"/>
              <a:cs typeface="Verdana" panose="020B0604030504040204" pitchFamily="34" charset="0"/>
            </a:endParaRPr>
          </a:p>
          <a:p>
            <a:pPr eaLnBrk="1" hangingPunct="1">
              <a:lnSpc>
                <a:spcPct val="90000"/>
              </a:lnSpc>
            </a:pPr>
            <a:endParaRPr lang="en-IE" altLang="en-US" sz="1600" dirty="0">
              <a:latin typeface="Verdana" panose="020B0604030504040204" pitchFamily="34" charset="0"/>
              <a:ea typeface="Verdana" panose="020B0604030504040204" pitchFamily="34" charset="0"/>
              <a:cs typeface="Verdana" panose="020B0604030504040204" pitchFamily="34" charset="0"/>
            </a:endParaRPr>
          </a:p>
          <a:p>
            <a:pPr marL="234950" lvl="1" indent="0" eaLnBrk="1" hangingPunct="1">
              <a:lnSpc>
                <a:spcPct val="90000"/>
              </a:lnSpc>
              <a:buNone/>
            </a:pPr>
            <a:endParaRPr lang="en-GB" altLang="en-US" sz="1600" dirty="0" smtClean="0">
              <a:latin typeface="Verdana" panose="020B0604030504040204" pitchFamily="34" charset="0"/>
              <a:ea typeface="Verdana" panose="020B0604030504040204" pitchFamily="34" charset="0"/>
              <a:cs typeface="Verdana" panose="020B0604030504040204" pitchFamily="34" charset="0"/>
            </a:endParaRPr>
          </a:p>
          <a:p>
            <a:pPr eaLnBrk="1" hangingPunct="1">
              <a:lnSpc>
                <a:spcPct val="90000"/>
              </a:lnSpc>
            </a:pPr>
            <a:endParaRPr lang="en-GB" altLang="en-US" sz="1800" dirty="0" smtClean="0">
              <a:latin typeface="Times New Roman" pitchFamily="18" charset="0"/>
            </a:endParaRPr>
          </a:p>
        </p:txBody>
      </p:sp>
    </p:spTree>
    <p:extLst>
      <p:ext uri="{BB962C8B-B14F-4D97-AF65-F5344CB8AC3E}">
        <p14:creationId xmlns:p14="http://schemas.microsoft.com/office/powerpoint/2010/main" xmlns="" val="36467464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2"/>
          <p:cNvSpPr>
            <a:spLocks noGrp="1" noChangeArrowheads="1"/>
          </p:cNvSpPr>
          <p:nvPr>
            <p:ph type="title"/>
          </p:nvPr>
        </p:nvSpPr>
        <p:spPr>
          <a:xfrm>
            <a:off x="527450" y="188641"/>
            <a:ext cx="9124022" cy="574675"/>
          </a:xfrm>
        </p:spPr>
        <p:txBody>
          <a:bodyPr/>
          <a:lstStyle/>
          <a:p>
            <a:pPr eaLnBrk="1" hangingPunct="1"/>
            <a:r>
              <a:rPr lang="en-US" altLang="en-US" dirty="0" smtClean="0">
                <a:latin typeface="+mn-lt"/>
                <a:ea typeface="Verdana" panose="020B0604030504040204" pitchFamily="34" charset="0"/>
                <a:cs typeface="Verdana" panose="020B0604030504040204" pitchFamily="34" charset="0"/>
              </a:rPr>
              <a:t>Methods of setting up Partnership Insurance:</a:t>
            </a:r>
            <a:r>
              <a:rPr lang="en-US" altLang="en-US" dirty="0" smtClean="0">
                <a:latin typeface="+mn-lt"/>
              </a:rPr>
              <a:t/>
            </a:r>
            <a:br>
              <a:rPr lang="en-US" altLang="en-US" dirty="0" smtClean="0">
                <a:latin typeface="+mn-lt"/>
              </a:rPr>
            </a:br>
            <a:endParaRPr lang="en-GB" altLang="en-US" dirty="0" smtClean="0">
              <a:latin typeface="+mn-lt"/>
            </a:endParaRPr>
          </a:p>
        </p:txBody>
      </p:sp>
      <p:sp>
        <p:nvSpPr>
          <p:cNvPr id="41989" name="Rectangle 3"/>
          <p:cNvSpPr>
            <a:spLocks noGrp="1" noChangeArrowheads="1"/>
          </p:cNvSpPr>
          <p:nvPr>
            <p:ph type="body" idx="1"/>
          </p:nvPr>
        </p:nvSpPr>
        <p:spPr>
          <a:xfrm>
            <a:off x="527119" y="1196755"/>
            <a:ext cx="11025036" cy="4824637"/>
          </a:xfrm>
        </p:spPr>
        <p:txBody>
          <a:bodyPr/>
          <a:lstStyle/>
          <a:p>
            <a:pPr eaLnBrk="1" hangingPunct="1">
              <a:lnSpc>
                <a:spcPct val="90000"/>
              </a:lnSpc>
              <a:buSzPct val="154000"/>
              <a:buFont typeface="Arial" panose="020B0604020202020204" pitchFamily="34" charset="0"/>
              <a:buChar char="•"/>
            </a:pPr>
            <a:r>
              <a:rPr lang="en-IE" altLang="en-US" u="sng" dirty="0" smtClean="0">
                <a:ea typeface="Verdana" panose="020B0604030504040204" pitchFamily="34" charset="0"/>
                <a:cs typeface="Verdana" panose="020B0604030504040204" pitchFamily="34" charset="0"/>
              </a:rPr>
              <a:t>Life of Another</a:t>
            </a:r>
          </a:p>
          <a:p>
            <a:pPr lvl="1" eaLnBrk="1" hangingPunct="1">
              <a:lnSpc>
                <a:spcPct val="90000"/>
              </a:lnSpc>
            </a:pPr>
            <a:r>
              <a:rPr lang="en-IE" altLang="en-US" dirty="0" smtClean="0">
                <a:ea typeface="Verdana" panose="020B0604030504040204" pitchFamily="34" charset="0"/>
                <a:cs typeface="Verdana" panose="020B0604030504040204" pitchFamily="34" charset="0"/>
              </a:rPr>
              <a:t>Each </a:t>
            </a:r>
            <a:r>
              <a:rPr lang="en-IE" altLang="en-US" dirty="0">
                <a:ea typeface="Verdana" panose="020B0604030504040204" pitchFamily="34" charset="0"/>
                <a:cs typeface="Verdana" panose="020B0604030504040204" pitchFamily="34" charset="0"/>
              </a:rPr>
              <a:t>partner takes out a policy on each of the other partner’s lives. </a:t>
            </a:r>
            <a:endParaRPr lang="en-IE" altLang="en-US" dirty="0" smtClean="0">
              <a:ea typeface="Verdana" panose="020B0604030504040204" pitchFamily="34" charset="0"/>
              <a:cs typeface="Verdana" panose="020B0604030504040204" pitchFamily="34" charset="0"/>
            </a:endParaRPr>
          </a:p>
          <a:p>
            <a:pPr lvl="1" eaLnBrk="1" hangingPunct="1">
              <a:lnSpc>
                <a:spcPct val="90000"/>
              </a:lnSpc>
            </a:pPr>
            <a:endParaRPr lang="en-IE" altLang="en-US" dirty="0">
              <a:ea typeface="Verdana" panose="020B0604030504040204" pitchFamily="34" charset="0"/>
              <a:cs typeface="Verdana" panose="020B0604030504040204" pitchFamily="34" charset="0"/>
            </a:endParaRPr>
          </a:p>
          <a:p>
            <a:pPr lvl="1" eaLnBrk="1" hangingPunct="1">
              <a:lnSpc>
                <a:spcPct val="90000"/>
              </a:lnSpc>
            </a:pPr>
            <a:r>
              <a:rPr lang="en-IE" altLang="en-US" dirty="0" smtClean="0">
                <a:ea typeface="Verdana" panose="020B0604030504040204" pitchFamily="34" charset="0"/>
                <a:cs typeface="Verdana" panose="020B0604030504040204" pitchFamily="34" charset="0"/>
              </a:rPr>
              <a:t>One partner is policy owner, the other partner is life insured.</a:t>
            </a:r>
          </a:p>
          <a:p>
            <a:pPr lvl="1" eaLnBrk="1" hangingPunct="1">
              <a:lnSpc>
                <a:spcPct val="90000"/>
              </a:lnSpc>
            </a:pPr>
            <a:endParaRPr lang="en-IE" altLang="en-US" dirty="0">
              <a:ea typeface="Verdana" panose="020B0604030504040204" pitchFamily="34" charset="0"/>
              <a:cs typeface="Verdana" panose="020B0604030504040204" pitchFamily="34" charset="0"/>
            </a:endParaRPr>
          </a:p>
          <a:p>
            <a:pPr lvl="1" eaLnBrk="1" hangingPunct="1">
              <a:lnSpc>
                <a:spcPct val="90000"/>
              </a:lnSpc>
            </a:pPr>
            <a:r>
              <a:rPr lang="en-IE" altLang="en-US" dirty="0" smtClean="0">
                <a:ea typeface="Verdana" panose="020B0604030504040204" pitchFamily="34" charset="0"/>
                <a:cs typeface="Verdana" panose="020B0604030504040204" pitchFamily="34" charset="0"/>
              </a:rPr>
              <a:t>The life insured completes the health questions on the proposal form</a:t>
            </a:r>
            <a:endParaRPr lang="en-IE" altLang="en-US" dirty="0">
              <a:ea typeface="Verdana" panose="020B0604030504040204" pitchFamily="34" charset="0"/>
              <a:cs typeface="Verdana" panose="020B0604030504040204" pitchFamily="34" charset="0"/>
            </a:endParaRPr>
          </a:p>
          <a:p>
            <a:pPr marL="234950" lvl="1" indent="0" eaLnBrk="1" hangingPunct="1">
              <a:lnSpc>
                <a:spcPct val="90000"/>
              </a:lnSpc>
              <a:buNone/>
            </a:pPr>
            <a:endParaRPr lang="en-IE" altLang="en-US" dirty="0">
              <a:ea typeface="Verdana" panose="020B0604030504040204" pitchFamily="34" charset="0"/>
              <a:cs typeface="Verdana" panose="020B0604030504040204" pitchFamily="34" charset="0"/>
            </a:endParaRPr>
          </a:p>
          <a:p>
            <a:pPr lvl="1" eaLnBrk="1" hangingPunct="1">
              <a:lnSpc>
                <a:spcPct val="90000"/>
              </a:lnSpc>
            </a:pPr>
            <a:r>
              <a:rPr lang="en-IE" altLang="en-US" dirty="0">
                <a:ea typeface="Verdana" panose="020B0604030504040204" pitchFamily="34" charset="0"/>
                <a:cs typeface="Verdana" panose="020B0604030504040204" pitchFamily="34" charset="0"/>
              </a:rPr>
              <a:t>On the death of one of the partners, each of the others receives the proceeds of his/her policy, which can be used to buy out the deceased partner’s share in the partnership</a:t>
            </a:r>
            <a:r>
              <a:rPr lang="en-IE" altLang="en-US" dirty="0" smtClean="0">
                <a:ea typeface="Verdana" panose="020B0604030504040204" pitchFamily="34" charset="0"/>
                <a:cs typeface="Verdana" panose="020B0604030504040204" pitchFamily="34" charset="0"/>
              </a:rPr>
              <a:t>.</a:t>
            </a:r>
          </a:p>
          <a:p>
            <a:pPr lvl="1" eaLnBrk="1" hangingPunct="1">
              <a:lnSpc>
                <a:spcPct val="90000"/>
              </a:lnSpc>
            </a:pPr>
            <a:endParaRPr lang="en-IE" altLang="en-US" dirty="0">
              <a:ea typeface="Verdana" panose="020B0604030504040204" pitchFamily="34" charset="0"/>
              <a:cs typeface="Verdana" panose="020B0604030504040204" pitchFamily="34" charset="0"/>
            </a:endParaRPr>
          </a:p>
          <a:p>
            <a:pPr lvl="1" eaLnBrk="1" hangingPunct="1">
              <a:lnSpc>
                <a:spcPct val="90000"/>
              </a:lnSpc>
            </a:pPr>
            <a:r>
              <a:rPr lang="en-IE" altLang="en-US" dirty="0">
                <a:ea typeface="Verdana" panose="020B0604030504040204" pitchFamily="34" charset="0"/>
                <a:cs typeface="Verdana" panose="020B0604030504040204" pitchFamily="34" charset="0"/>
              </a:rPr>
              <a:t>This is generally only feasible where there are a small number of partners and the partnership composition is unlikely to change.</a:t>
            </a:r>
          </a:p>
          <a:p>
            <a:pPr lvl="1" eaLnBrk="1" hangingPunct="1">
              <a:lnSpc>
                <a:spcPct val="90000"/>
              </a:lnSpc>
            </a:pPr>
            <a:endParaRPr lang="en-GB" altLang="en-US" sz="1600" dirty="0" smtClean="0">
              <a:latin typeface="Verdana" panose="020B0604030504040204" pitchFamily="34" charset="0"/>
              <a:ea typeface="Verdana" panose="020B0604030504040204" pitchFamily="34" charset="0"/>
              <a:cs typeface="Verdana" panose="020B0604030504040204" pitchFamily="34" charset="0"/>
            </a:endParaRPr>
          </a:p>
          <a:p>
            <a:pPr eaLnBrk="1" hangingPunct="1">
              <a:lnSpc>
                <a:spcPct val="90000"/>
              </a:lnSpc>
            </a:pPr>
            <a:endParaRPr lang="en-GB" altLang="en-US" sz="1800" dirty="0" smtClean="0">
              <a:latin typeface="Times New Roman" pitchFamily="18" charset="0"/>
            </a:endParaRPr>
          </a:p>
        </p:txBody>
      </p:sp>
    </p:spTree>
    <p:extLst>
      <p:ext uri="{BB962C8B-B14F-4D97-AF65-F5344CB8AC3E}">
        <p14:creationId xmlns:p14="http://schemas.microsoft.com/office/powerpoint/2010/main" xmlns="" val="143578950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119" y="312738"/>
            <a:ext cx="9794694" cy="523974"/>
          </a:xfrm>
        </p:spPr>
        <p:txBody>
          <a:bodyPr/>
          <a:lstStyle/>
          <a:p>
            <a:r>
              <a:rPr lang="en-IE" dirty="0" smtClean="0"/>
              <a:t>Advantages V Disadvantages</a:t>
            </a:r>
            <a:endParaRPr lang="en-IE"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117566441"/>
              </p:ext>
            </p:extLst>
          </p:nvPr>
        </p:nvGraphicFramePr>
        <p:xfrm>
          <a:off x="527119" y="1268411"/>
          <a:ext cx="11293887" cy="5071040"/>
        </p:xfrm>
        <a:graphic>
          <a:graphicData uri="http://schemas.openxmlformats.org/drawingml/2006/table">
            <a:tbl>
              <a:tblPr firstRow="1" bandRow="1">
                <a:tableStyleId>{5C22544A-7EE6-4342-B048-85BDC9FD1C3A}</a:tableStyleId>
              </a:tblPr>
              <a:tblGrid>
                <a:gridCol w="2208864"/>
                <a:gridCol w="4513089"/>
                <a:gridCol w="4571934"/>
              </a:tblGrid>
              <a:tr h="406947">
                <a:tc>
                  <a:txBody>
                    <a:bodyPr/>
                    <a:lstStyle/>
                    <a:p>
                      <a:endParaRPr lang="en-IE" dirty="0"/>
                    </a:p>
                  </a:txBody>
                  <a:tcPr marL="121936" marR="121936"/>
                </a:tc>
                <a:tc>
                  <a:txBody>
                    <a:bodyPr/>
                    <a:lstStyle/>
                    <a:p>
                      <a:r>
                        <a:rPr lang="en-IE" dirty="0" smtClean="0"/>
                        <a:t>Own Life in</a:t>
                      </a:r>
                      <a:r>
                        <a:rPr lang="en-IE" baseline="0" dirty="0" smtClean="0"/>
                        <a:t> Trust</a:t>
                      </a:r>
                      <a:endParaRPr lang="en-IE" dirty="0"/>
                    </a:p>
                  </a:txBody>
                  <a:tcPr marL="121936" marR="121936"/>
                </a:tc>
                <a:tc>
                  <a:txBody>
                    <a:bodyPr/>
                    <a:lstStyle/>
                    <a:p>
                      <a:r>
                        <a:rPr lang="en-IE" dirty="0" smtClean="0"/>
                        <a:t>Life of Another</a:t>
                      </a:r>
                      <a:endParaRPr lang="en-IE" dirty="0"/>
                    </a:p>
                  </a:txBody>
                  <a:tcPr marL="121936" marR="121936"/>
                </a:tc>
              </a:tr>
              <a:tr h="1105570">
                <a:tc>
                  <a:txBody>
                    <a:bodyPr/>
                    <a:lstStyle/>
                    <a:p>
                      <a:r>
                        <a:rPr lang="en-IE" dirty="0" smtClean="0"/>
                        <a:t>No of policies required:</a:t>
                      </a:r>
                      <a:endParaRPr lang="en-IE" dirty="0"/>
                    </a:p>
                  </a:txBody>
                  <a:tcPr marL="121936" marR="121936"/>
                </a:tc>
                <a:tc>
                  <a:txBody>
                    <a:bodyPr/>
                    <a:lstStyle/>
                    <a:p>
                      <a:r>
                        <a:rPr lang="en-IE" dirty="0" smtClean="0"/>
                        <a:t>1 per partner</a:t>
                      </a:r>
                      <a:r>
                        <a:rPr lang="en-IE" baseline="0" dirty="0" smtClean="0"/>
                        <a:t> – fewer policies required</a:t>
                      </a:r>
                      <a:endParaRPr lang="en-IE" dirty="0"/>
                    </a:p>
                  </a:txBody>
                  <a:tcPr marL="121936" marR="121936"/>
                </a:tc>
                <a:tc>
                  <a:txBody>
                    <a:bodyPr/>
                    <a:lstStyle/>
                    <a:p>
                      <a:r>
                        <a:rPr lang="en-IE" dirty="0" smtClean="0"/>
                        <a:t>Each partner</a:t>
                      </a:r>
                      <a:r>
                        <a:rPr lang="en-IE" baseline="0" dirty="0" smtClean="0"/>
                        <a:t> insures the other so number is “n x n-1” (5 partners means 20 policies)</a:t>
                      </a:r>
                      <a:endParaRPr lang="en-IE" dirty="0"/>
                    </a:p>
                  </a:txBody>
                  <a:tcPr marL="121936" marR="121936"/>
                </a:tc>
              </a:tr>
              <a:tr h="1212679">
                <a:tc>
                  <a:txBody>
                    <a:bodyPr/>
                    <a:lstStyle/>
                    <a:p>
                      <a:r>
                        <a:rPr lang="en-IE" dirty="0" smtClean="0"/>
                        <a:t>Flexibility</a:t>
                      </a:r>
                      <a:endParaRPr lang="en-IE" dirty="0"/>
                    </a:p>
                  </a:txBody>
                  <a:tcPr marL="121936" marR="121936"/>
                </a:tc>
                <a:tc>
                  <a:txBody>
                    <a:bodyPr/>
                    <a:lstStyle/>
                    <a:p>
                      <a:r>
                        <a:rPr lang="en-IE" dirty="0" smtClean="0"/>
                        <a:t>Quite</a:t>
                      </a:r>
                      <a:r>
                        <a:rPr lang="en-IE" baseline="0" dirty="0" smtClean="0"/>
                        <a:t> flexible – new partner, new policy</a:t>
                      </a:r>
                      <a:endParaRPr lang="en-IE" dirty="0"/>
                    </a:p>
                  </a:txBody>
                  <a:tcPr marL="121936" marR="121936"/>
                </a:tc>
                <a:tc>
                  <a:txBody>
                    <a:bodyPr/>
                    <a:lstStyle/>
                    <a:p>
                      <a:r>
                        <a:rPr lang="en-IE" dirty="0" smtClean="0"/>
                        <a:t>Quite inflexible –</a:t>
                      </a:r>
                      <a:r>
                        <a:rPr lang="en-IE" baseline="0" dirty="0" smtClean="0"/>
                        <a:t> new partner, current plans need to be rearranged.</a:t>
                      </a:r>
                      <a:endParaRPr lang="en-IE" dirty="0"/>
                    </a:p>
                  </a:txBody>
                  <a:tcPr marL="121936" marR="121936"/>
                </a:tc>
              </a:tr>
              <a:tr h="1236496">
                <a:tc>
                  <a:txBody>
                    <a:bodyPr/>
                    <a:lstStyle/>
                    <a:p>
                      <a:r>
                        <a:rPr lang="en-IE" dirty="0" smtClean="0"/>
                        <a:t>Distribution</a:t>
                      </a:r>
                      <a:r>
                        <a:rPr lang="en-IE" baseline="0" dirty="0" smtClean="0"/>
                        <a:t> of Cost</a:t>
                      </a:r>
                      <a:endParaRPr lang="en-IE" dirty="0"/>
                    </a:p>
                  </a:txBody>
                  <a:tcPr marL="121936" marR="121936"/>
                </a:tc>
                <a:tc>
                  <a:txBody>
                    <a:bodyPr/>
                    <a:lstStyle/>
                    <a:p>
                      <a:r>
                        <a:rPr lang="en-IE" dirty="0" smtClean="0"/>
                        <a:t>Incorrect distribution – older lives pay the higher premiums</a:t>
                      </a:r>
                      <a:endParaRPr lang="en-IE" dirty="0"/>
                    </a:p>
                  </a:txBody>
                  <a:tcPr marL="121936" marR="121936"/>
                </a:tc>
                <a:tc>
                  <a:txBody>
                    <a:bodyPr/>
                    <a:lstStyle/>
                    <a:p>
                      <a:r>
                        <a:rPr lang="en-IE" dirty="0" smtClean="0"/>
                        <a:t>Correct distribution</a:t>
                      </a:r>
                      <a:r>
                        <a:rPr lang="en-IE" baseline="0" dirty="0" smtClean="0"/>
                        <a:t> – older lives pay the lower premiums.</a:t>
                      </a:r>
                      <a:endParaRPr lang="en-IE" dirty="0"/>
                    </a:p>
                  </a:txBody>
                  <a:tcPr marL="121936" marR="121936"/>
                </a:tc>
              </a:tr>
              <a:tr h="702401">
                <a:tc>
                  <a:txBody>
                    <a:bodyPr/>
                    <a:lstStyle/>
                    <a:p>
                      <a:r>
                        <a:rPr lang="en-IE" dirty="0" smtClean="0"/>
                        <a:t>No of forms required</a:t>
                      </a:r>
                      <a:endParaRPr lang="en-IE" dirty="0"/>
                    </a:p>
                  </a:txBody>
                  <a:tcPr marL="121936" marR="121936"/>
                </a:tc>
                <a:tc>
                  <a:txBody>
                    <a:bodyPr/>
                    <a:lstStyle/>
                    <a:p>
                      <a:r>
                        <a:rPr lang="en-IE" dirty="0" smtClean="0"/>
                        <a:t>Application</a:t>
                      </a:r>
                      <a:r>
                        <a:rPr lang="en-IE" baseline="0" dirty="0" smtClean="0"/>
                        <a:t> form &amp; Trust Form for each policy</a:t>
                      </a:r>
                      <a:endParaRPr lang="en-IE" dirty="0"/>
                    </a:p>
                  </a:txBody>
                  <a:tcPr marL="121936" marR="121936"/>
                </a:tc>
                <a:tc>
                  <a:txBody>
                    <a:bodyPr/>
                    <a:lstStyle/>
                    <a:p>
                      <a:r>
                        <a:rPr lang="en-IE" dirty="0" smtClean="0"/>
                        <a:t>Application form only – no need for a trust form</a:t>
                      </a:r>
                      <a:endParaRPr lang="en-IE" dirty="0"/>
                    </a:p>
                  </a:txBody>
                  <a:tcPr marL="121936" marR="121936"/>
                </a:tc>
              </a:tr>
              <a:tr h="406947">
                <a:tc>
                  <a:txBody>
                    <a:bodyPr/>
                    <a:lstStyle/>
                    <a:p>
                      <a:endParaRPr lang="en-IE" dirty="0"/>
                    </a:p>
                  </a:txBody>
                  <a:tcPr marL="121936" marR="121936"/>
                </a:tc>
                <a:tc>
                  <a:txBody>
                    <a:bodyPr/>
                    <a:lstStyle/>
                    <a:p>
                      <a:endParaRPr lang="en-IE" dirty="0"/>
                    </a:p>
                  </a:txBody>
                  <a:tcPr marL="121936" marR="121936"/>
                </a:tc>
                <a:tc>
                  <a:txBody>
                    <a:bodyPr/>
                    <a:lstStyle/>
                    <a:p>
                      <a:endParaRPr lang="en-IE" dirty="0"/>
                    </a:p>
                  </a:txBody>
                  <a:tcPr marL="121936" marR="121936"/>
                </a:tc>
              </a:tr>
            </a:tbl>
          </a:graphicData>
        </a:graphic>
      </p:graphicFrame>
    </p:spTree>
    <p:extLst>
      <p:ext uri="{BB962C8B-B14F-4D97-AF65-F5344CB8AC3E}">
        <p14:creationId xmlns:p14="http://schemas.microsoft.com/office/powerpoint/2010/main" xmlns="" val="395796902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2"/>
          <p:cNvSpPr>
            <a:spLocks noGrp="1" noChangeArrowheads="1"/>
          </p:cNvSpPr>
          <p:nvPr>
            <p:ph type="title"/>
          </p:nvPr>
        </p:nvSpPr>
        <p:spPr>
          <a:xfrm>
            <a:off x="527450" y="188641"/>
            <a:ext cx="9124022" cy="574675"/>
          </a:xfrm>
        </p:spPr>
        <p:txBody>
          <a:bodyPr/>
          <a:lstStyle/>
          <a:p>
            <a:pPr eaLnBrk="1" hangingPunct="1"/>
            <a:r>
              <a:rPr lang="en-US" altLang="en-US" dirty="0" smtClean="0">
                <a:latin typeface="+mn-lt"/>
                <a:ea typeface="Verdana" panose="020B0604030504040204" pitchFamily="34" charset="0"/>
                <a:cs typeface="Verdana" panose="020B0604030504040204" pitchFamily="34" charset="0"/>
              </a:rPr>
              <a:t>Payment of premiums</a:t>
            </a:r>
            <a:endParaRPr lang="en-GB" altLang="en-US" dirty="0" smtClean="0">
              <a:latin typeface="+mn-lt"/>
            </a:endParaRPr>
          </a:p>
        </p:txBody>
      </p:sp>
      <p:sp>
        <p:nvSpPr>
          <p:cNvPr id="41989" name="Rectangle 3"/>
          <p:cNvSpPr>
            <a:spLocks noGrp="1" noChangeArrowheads="1"/>
          </p:cNvSpPr>
          <p:nvPr>
            <p:ph type="body" idx="1"/>
          </p:nvPr>
        </p:nvSpPr>
        <p:spPr>
          <a:xfrm>
            <a:off x="527119" y="1124747"/>
            <a:ext cx="11025036" cy="4896645"/>
          </a:xfrm>
        </p:spPr>
        <p:txBody>
          <a:bodyPr/>
          <a:lstStyle/>
          <a:p>
            <a:pPr eaLnBrk="1" hangingPunct="1">
              <a:lnSpc>
                <a:spcPct val="90000"/>
              </a:lnSpc>
              <a:spcBef>
                <a:spcPct val="60000"/>
              </a:spcBef>
              <a:spcAft>
                <a:spcPts val="2400"/>
              </a:spcAft>
            </a:pPr>
            <a:r>
              <a:rPr lang="en-IE" altLang="en-US" dirty="0" smtClean="0">
                <a:ea typeface="Verdana" panose="020B0604030504040204" pitchFamily="34" charset="0"/>
                <a:cs typeface="Verdana" panose="020B0604030504040204" pitchFamily="34" charset="0"/>
              </a:rPr>
              <a:t>Partners must pay for premiums for the life insurance policies themselves</a:t>
            </a:r>
          </a:p>
          <a:p>
            <a:pPr eaLnBrk="1" hangingPunct="1">
              <a:lnSpc>
                <a:spcPct val="90000"/>
              </a:lnSpc>
              <a:spcBef>
                <a:spcPct val="60000"/>
              </a:spcBef>
              <a:spcAft>
                <a:spcPts val="2400"/>
              </a:spcAft>
            </a:pPr>
            <a:r>
              <a:rPr lang="en-IE" altLang="en-US" dirty="0" smtClean="0">
                <a:ea typeface="Verdana" panose="020B0604030504040204" pitchFamily="34" charset="0"/>
                <a:cs typeface="Verdana" panose="020B0604030504040204" pitchFamily="34" charset="0"/>
              </a:rPr>
              <a:t>Each partner pays the premiums for the policy that he/she owns</a:t>
            </a:r>
          </a:p>
          <a:p>
            <a:pPr eaLnBrk="1" hangingPunct="1">
              <a:lnSpc>
                <a:spcPct val="90000"/>
              </a:lnSpc>
              <a:spcBef>
                <a:spcPct val="60000"/>
              </a:spcBef>
              <a:spcAft>
                <a:spcPts val="2400"/>
              </a:spcAft>
            </a:pPr>
            <a:r>
              <a:rPr lang="en-IE" altLang="en-US" dirty="0" smtClean="0">
                <a:ea typeface="Verdana" panose="020B0604030504040204" pitchFamily="34" charset="0"/>
                <a:cs typeface="Verdana" panose="020B0604030504040204" pitchFamily="34" charset="0"/>
              </a:rPr>
              <a:t>No tax relief is applicable to the premiums that are payable</a:t>
            </a:r>
          </a:p>
          <a:p>
            <a:pPr eaLnBrk="1" hangingPunct="1">
              <a:lnSpc>
                <a:spcPct val="90000"/>
              </a:lnSpc>
              <a:spcBef>
                <a:spcPct val="60000"/>
              </a:spcBef>
              <a:spcAft>
                <a:spcPts val="2400"/>
              </a:spcAft>
            </a:pPr>
            <a:r>
              <a:rPr lang="en-IE" altLang="en-US" dirty="0" smtClean="0">
                <a:ea typeface="Verdana" panose="020B0604030504040204" pitchFamily="34" charset="0"/>
                <a:cs typeface="Verdana" panose="020B0604030504040204" pitchFamily="34" charset="0"/>
              </a:rPr>
              <a:t>If the premiums for the policies are paid for through the business account, the partners must be seen to ‘suffer the cost’.</a:t>
            </a:r>
          </a:p>
          <a:p>
            <a:pPr eaLnBrk="1" hangingPunct="1">
              <a:lnSpc>
                <a:spcPct val="90000"/>
              </a:lnSpc>
              <a:spcBef>
                <a:spcPct val="60000"/>
              </a:spcBef>
              <a:buFontTx/>
              <a:buNone/>
            </a:pPr>
            <a:endParaRPr lang="en-GB" altLang="en-US" sz="1800" dirty="0" smtClean="0">
              <a:latin typeface="Arial" charset="0"/>
            </a:endParaRPr>
          </a:p>
          <a:p>
            <a:pPr eaLnBrk="1" hangingPunct="1">
              <a:lnSpc>
                <a:spcPct val="90000"/>
              </a:lnSpc>
            </a:pPr>
            <a:endParaRPr lang="en-GB" altLang="en-US" sz="1800" dirty="0" smtClean="0">
              <a:latin typeface="Times New Roman" pitchFamily="18" charset="0"/>
            </a:endParaRPr>
          </a:p>
        </p:txBody>
      </p:sp>
    </p:spTree>
    <p:extLst>
      <p:ext uri="{BB962C8B-B14F-4D97-AF65-F5344CB8AC3E}">
        <p14:creationId xmlns:p14="http://schemas.microsoft.com/office/powerpoint/2010/main" xmlns="" val="26554880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Rectangle 2"/>
          <p:cNvSpPr>
            <a:spLocks noGrp="1" noChangeArrowheads="1"/>
          </p:cNvSpPr>
          <p:nvPr>
            <p:ph type="title"/>
          </p:nvPr>
        </p:nvSpPr>
        <p:spPr>
          <a:xfrm>
            <a:off x="527450" y="188640"/>
            <a:ext cx="9124022" cy="523974"/>
          </a:xfrm>
        </p:spPr>
        <p:txBody>
          <a:bodyPr/>
          <a:lstStyle/>
          <a:p>
            <a:pPr eaLnBrk="1" hangingPunct="1"/>
            <a:r>
              <a:rPr lang="en-GB" altLang="en-US" dirty="0" smtClean="0">
                <a:solidFill>
                  <a:schemeClr val="tx2"/>
                </a:solidFill>
                <a:latin typeface="+mn-lt"/>
                <a:ea typeface="Verdana" panose="020B0604030504040204" pitchFamily="34" charset="0"/>
                <a:cs typeface="Verdana" panose="020B0604030504040204" pitchFamily="34" charset="0"/>
              </a:rPr>
              <a:t>Taxation element</a:t>
            </a:r>
          </a:p>
        </p:txBody>
      </p:sp>
      <p:sp>
        <p:nvSpPr>
          <p:cNvPr id="45061" name="Rectangle 3"/>
          <p:cNvSpPr>
            <a:spLocks noGrp="1" noChangeArrowheads="1"/>
          </p:cNvSpPr>
          <p:nvPr>
            <p:ph type="body" idx="1"/>
          </p:nvPr>
        </p:nvSpPr>
        <p:spPr>
          <a:xfrm>
            <a:off x="527121" y="1196755"/>
            <a:ext cx="11139351" cy="4680173"/>
          </a:xfrm>
        </p:spPr>
        <p:txBody>
          <a:bodyPr/>
          <a:lstStyle/>
          <a:p>
            <a:pPr eaLnBrk="1" hangingPunct="1">
              <a:spcBef>
                <a:spcPct val="65000"/>
              </a:spcBef>
            </a:pPr>
            <a:r>
              <a:rPr lang="en-IE" altLang="en-US" sz="1800" u="sng" dirty="0" smtClean="0">
                <a:ea typeface="Verdana" panose="020B0604030504040204" pitchFamily="34" charset="0"/>
                <a:cs typeface="Verdana" panose="020B0604030504040204" pitchFamily="34" charset="0"/>
              </a:rPr>
              <a:t>Own Life in Trust</a:t>
            </a:r>
          </a:p>
          <a:p>
            <a:pPr lvl="1" eaLnBrk="1" hangingPunct="1">
              <a:spcBef>
                <a:spcPct val="65000"/>
              </a:spcBef>
            </a:pPr>
            <a:r>
              <a:rPr lang="en-IE" altLang="en-US" sz="1800" dirty="0" smtClean="0">
                <a:ea typeface="Verdana" panose="020B0604030504040204" pitchFamily="34" charset="0"/>
                <a:cs typeface="Verdana" panose="020B0604030504040204" pitchFamily="34" charset="0"/>
              </a:rPr>
              <a:t>Generally life insurance policies set up under any trust will give rise to a Capital Acquisitions/inheritance tax liability</a:t>
            </a:r>
          </a:p>
          <a:p>
            <a:pPr lvl="1" eaLnBrk="1" hangingPunct="1">
              <a:spcBef>
                <a:spcPct val="65000"/>
              </a:spcBef>
            </a:pPr>
            <a:r>
              <a:rPr lang="en-IE" altLang="en-US" sz="1800" dirty="0" smtClean="0">
                <a:ea typeface="Verdana" panose="020B0604030504040204" pitchFamily="34" charset="0"/>
                <a:cs typeface="Verdana" panose="020B0604030504040204" pitchFamily="34" charset="0"/>
              </a:rPr>
              <a:t>In order to have no liability to Capital Acquisitions Tax in hands of the surviving partners, Revenue guidelines must be met</a:t>
            </a:r>
          </a:p>
          <a:p>
            <a:pPr lvl="2" eaLnBrk="1" hangingPunct="1">
              <a:spcBef>
                <a:spcPct val="55000"/>
              </a:spcBef>
            </a:pPr>
            <a:r>
              <a:rPr lang="en-IE" altLang="en-US" sz="1800" dirty="0" smtClean="0">
                <a:latin typeface="+mn-lt"/>
                <a:ea typeface="Verdana" panose="020B0604030504040204" pitchFamily="34" charset="0"/>
                <a:cs typeface="Verdana" panose="020B0604030504040204" pitchFamily="34" charset="0"/>
              </a:rPr>
              <a:t>Need to show </a:t>
            </a:r>
            <a:r>
              <a:rPr lang="en-GB" altLang="en-US" sz="1800" dirty="0" smtClean="0">
                <a:latin typeface="+mn-lt"/>
                <a:ea typeface="Verdana" panose="020B0604030504040204" pitchFamily="34" charset="0"/>
                <a:cs typeface="Verdana" panose="020B0604030504040204" pitchFamily="34" charset="0"/>
              </a:rPr>
              <a:t>policies clearly effected as part of commercial arms length arrangement &amp; part of reciprocal agreement</a:t>
            </a:r>
          </a:p>
          <a:p>
            <a:pPr lvl="2" eaLnBrk="1" hangingPunct="1">
              <a:lnSpc>
                <a:spcPct val="107000"/>
              </a:lnSpc>
              <a:spcBef>
                <a:spcPct val="55000"/>
              </a:spcBef>
              <a:buClr>
                <a:srgbClr val="000066"/>
              </a:buClr>
            </a:pPr>
            <a:r>
              <a:rPr lang="en-GB" altLang="en-US" sz="1800" dirty="0" smtClean="0">
                <a:latin typeface="+mn-lt"/>
                <a:ea typeface="Verdana" panose="020B0604030504040204" pitchFamily="34" charset="0"/>
                <a:cs typeface="Verdana" panose="020B0604030504040204" pitchFamily="34" charset="0"/>
              </a:rPr>
              <a:t>Any surplus not used in purchase of share will be liable to inheritance tax.</a:t>
            </a:r>
          </a:p>
          <a:p>
            <a:pPr marL="234950" lvl="1" indent="0" eaLnBrk="1" hangingPunct="1">
              <a:buNone/>
            </a:pPr>
            <a:endParaRPr lang="en-GB" altLang="en-US" sz="1800" dirty="0" smtClean="0">
              <a:ea typeface="Verdana" panose="020B0604030504040204" pitchFamily="34" charset="0"/>
              <a:cs typeface="Verdana" panose="020B0604030504040204" pitchFamily="34" charset="0"/>
            </a:endParaRPr>
          </a:p>
          <a:p>
            <a:pPr eaLnBrk="1" hangingPunct="1"/>
            <a:r>
              <a:rPr lang="en-GB" altLang="en-US" sz="1800" u="sng" dirty="0" smtClean="0">
                <a:ea typeface="Verdana" panose="020B0604030504040204" pitchFamily="34" charset="0"/>
                <a:cs typeface="Verdana" panose="020B0604030504040204" pitchFamily="34" charset="0"/>
              </a:rPr>
              <a:t>Life of Another</a:t>
            </a:r>
          </a:p>
          <a:p>
            <a:pPr lvl="1" eaLnBrk="1" hangingPunct="1"/>
            <a:r>
              <a:rPr lang="en-GB" altLang="en-US" sz="1800" dirty="0" smtClean="0">
                <a:ea typeface="Verdana" panose="020B0604030504040204" pitchFamily="34" charset="0"/>
                <a:cs typeface="Verdana" panose="020B0604030504040204" pitchFamily="34" charset="0"/>
              </a:rPr>
              <a:t>As each partner receives the proceeds of the policy for which he/she paid the premiums, there is no liability to Capital Acquisitions Tax.</a:t>
            </a:r>
          </a:p>
          <a:p>
            <a:pPr eaLnBrk="1" hangingPunct="1">
              <a:buFontTx/>
              <a:buNone/>
            </a:pPr>
            <a:endParaRPr lang="en-GB" altLang="en-US" sz="1600" dirty="0" smtClean="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xmlns="" val="355031870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2"/>
          <p:cNvSpPr>
            <a:spLocks noGrp="1" noChangeArrowheads="1"/>
          </p:cNvSpPr>
          <p:nvPr>
            <p:ph type="title"/>
          </p:nvPr>
        </p:nvSpPr>
        <p:spPr>
          <a:xfrm>
            <a:off x="527450" y="188640"/>
            <a:ext cx="9124022" cy="451966"/>
          </a:xfrm>
        </p:spPr>
        <p:txBody>
          <a:bodyPr/>
          <a:lstStyle/>
          <a:p>
            <a:pPr eaLnBrk="1" hangingPunct="1"/>
            <a:r>
              <a:rPr lang="en-US" altLang="en-US" dirty="0" smtClean="0">
                <a:latin typeface="+mn-lt"/>
                <a:ea typeface="Verdana" panose="020B0604030504040204" pitchFamily="34" charset="0"/>
                <a:cs typeface="Verdana" panose="020B0604030504040204" pitchFamily="34" charset="0"/>
              </a:rPr>
              <a:t>Partnership Insurance</a:t>
            </a:r>
            <a:endParaRPr lang="en-GB" altLang="en-US" dirty="0" smtClean="0">
              <a:latin typeface="+mn-lt"/>
              <a:ea typeface="Verdana" panose="020B0604030504040204" pitchFamily="34" charset="0"/>
              <a:cs typeface="Verdana" panose="020B0604030504040204" pitchFamily="34" charset="0"/>
            </a:endParaRPr>
          </a:p>
        </p:txBody>
      </p:sp>
      <p:sp>
        <p:nvSpPr>
          <p:cNvPr id="46085" name="Rectangle 3"/>
          <p:cNvSpPr>
            <a:spLocks noGrp="1" noChangeArrowheads="1"/>
          </p:cNvSpPr>
          <p:nvPr>
            <p:ph type="body" idx="1"/>
          </p:nvPr>
        </p:nvSpPr>
        <p:spPr>
          <a:xfrm>
            <a:off x="527121" y="1196752"/>
            <a:ext cx="11042995" cy="4619848"/>
          </a:xfrm>
        </p:spPr>
        <p:txBody>
          <a:bodyPr/>
          <a:lstStyle/>
          <a:p>
            <a:pPr eaLnBrk="1" hangingPunct="1">
              <a:buFontTx/>
              <a:buNone/>
            </a:pPr>
            <a:r>
              <a:rPr lang="en-IE" altLang="en-US" sz="1800" b="1" dirty="0" smtClean="0">
                <a:solidFill>
                  <a:schemeClr val="tx2"/>
                </a:solidFill>
                <a:ea typeface="Verdana" panose="020B0604030504040204" pitchFamily="34" charset="0"/>
                <a:cs typeface="Verdana" panose="020B0604030504040204" pitchFamily="34" charset="0"/>
              </a:rPr>
              <a:t>Double Option (</a:t>
            </a:r>
            <a:r>
              <a:rPr lang="en-IE" altLang="en-US" sz="1800" b="1" i="1" dirty="0" smtClean="0">
                <a:solidFill>
                  <a:schemeClr val="tx2"/>
                </a:solidFill>
                <a:ea typeface="Verdana" panose="020B0604030504040204" pitchFamily="34" charset="0"/>
                <a:cs typeface="Verdana" panose="020B0604030504040204" pitchFamily="34" charset="0"/>
              </a:rPr>
              <a:t>Buy/Sell</a:t>
            </a:r>
            <a:r>
              <a:rPr lang="en-IE" altLang="en-US" sz="1800" b="1" dirty="0" smtClean="0">
                <a:solidFill>
                  <a:schemeClr val="tx2"/>
                </a:solidFill>
                <a:ea typeface="Verdana" panose="020B0604030504040204" pitchFamily="34" charset="0"/>
                <a:cs typeface="Verdana" panose="020B0604030504040204" pitchFamily="34" charset="0"/>
              </a:rPr>
              <a:t>)Agreement</a:t>
            </a:r>
          </a:p>
          <a:p>
            <a:pPr lvl="1" eaLnBrk="1" hangingPunct="1">
              <a:spcBef>
                <a:spcPct val="60000"/>
              </a:spcBef>
            </a:pPr>
            <a:r>
              <a:rPr lang="en-IE" altLang="en-US" sz="1800" dirty="0" smtClean="0">
                <a:solidFill>
                  <a:schemeClr val="tx2"/>
                </a:solidFill>
                <a:ea typeface="Verdana" panose="020B0604030504040204" pitchFamily="34" charset="0"/>
                <a:cs typeface="Verdana" panose="020B0604030504040204" pitchFamily="34" charset="0"/>
              </a:rPr>
              <a:t>The ‘reciprocal agreement’ required by Revenue</a:t>
            </a:r>
          </a:p>
          <a:p>
            <a:pPr lvl="1" eaLnBrk="1" hangingPunct="1">
              <a:spcBef>
                <a:spcPct val="60000"/>
              </a:spcBef>
            </a:pPr>
            <a:r>
              <a:rPr lang="en-IE" altLang="en-US" sz="1800" dirty="0" smtClean="0">
                <a:solidFill>
                  <a:schemeClr val="tx2"/>
                </a:solidFill>
                <a:ea typeface="Verdana" panose="020B0604030504040204" pitchFamily="34" charset="0"/>
                <a:cs typeface="Verdana" panose="020B0604030504040204" pitchFamily="34" charset="0"/>
              </a:rPr>
              <a:t>Personal representatives of the deceased agree to sell share of business to surviving partners.</a:t>
            </a:r>
          </a:p>
          <a:p>
            <a:pPr lvl="1" eaLnBrk="1" hangingPunct="1">
              <a:spcBef>
                <a:spcPct val="60000"/>
              </a:spcBef>
            </a:pPr>
            <a:r>
              <a:rPr lang="en-IE" altLang="en-US" sz="1800" dirty="0" smtClean="0">
                <a:solidFill>
                  <a:schemeClr val="tx2"/>
                </a:solidFill>
                <a:ea typeface="Verdana" panose="020B0604030504040204" pitchFamily="34" charset="0"/>
                <a:cs typeface="Verdana" panose="020B0604030504040204" pitchFamily="34" charset="0"/>
              </a:rPr>
              <a:t>Surviving partners agree to buy share of business from personal representatives</a:t>
            </a:r>
          </a:p>
          <a:p>
            <a:pPr lvl="1" eaLnBrk="1" hangingPunct="1">
              <a:spcBef>
                <a:spcPct val="60000"/>
              </a:spcBef>
            </a:pPr>
            <a:r>
              <a:rPr lang="en-GB" altLang="en-US" sz="1800" dirty="0" smtClean="0">
                <a:solidFill>
                  <a:schemeClr val="tx2"/>
                </a:solidFill>
                <a:ea typeface="Verdana" panose="020B0604030504040204" pitchFamily="34" charset="0"/>
                <a:cs typeface="Verdana" panose="020B0604030504040204" pitchFamily="34" charset="0"/>
              </a:rPr>
              <a:t>If both parties mutually agree not to exercise options, successors retain their share of business and come into partnership</a:t>
            </a:r>
          </a:p>
          <a:p>
            <a:pPr lvl="2" eaLnBrk="1" hangingPunct="1">
              <a:spcBef>
                <a:spcPct val="60000"/>
              </a:spcBef>
            </a:pPr>
            <a:r>
              <a:rPr lang="en-IE" altLang="en-US" sz="1800" dirty="0" smtClean="0">
                <a:solidFill>
                  <a:schemeClr val="tx2"/>
                </a:solidFill>
                <a:latin typeface="+mn-lt"/>
                <a:ea typeface="Verdana" panose="020B0604030504040204" pitchFamily="34" charset="0"/>
                <a:cs typeface="Verdana" panose="020B0604030504040204" pitchFamily="34" charset="0"/>
              </a:rPr>
              <a:t>E.g. Solicitor’s daughter has worked in Partnership having qualified as a solicitor</a:t>
            </a:r>
          </a:p>
          <a:p>
            <a:pPr lvl="2" eaLnBrk="1" hangingPunct="1"/>
            <a:r>
              <a:rPr lang="en-IE" altLang="en-US" sz="1800" dirty="0" smtClean="0">
                <a:solidFill>
                  <a:schemeClr val="tx2"/>
                </a:solidFill>
                <a:latin typeface="+mn-lt"/>
                <a:ea typeface="Verdana" panose="020B0604030504040204" pitchFamily="34" charset="0"/>
                <a:cs typeface="Verdana" panose="020B0604030504040204" pitchFamily="34" charset="0"/>
              </a:rPr>
              <a:t>All partners agree that she can step into shoes of her father</a:t>
            </a:r>
            <a:endParaRPr lang="en-GB" altLang="en-US" sz="1800" dirty="0" smtClean="0">
              <a:solidFill>
                <a:schemeClr val="tx2"/>
              </a:solidFill>
              <a:latin typeface="+mn-lt"/>
              <a:ea typeface="Verdana" panose="020B0604030504040204" pitchFamily="34" charset="0"/>
              <a:cs typeface="Verdana" panose="020B0604030504040204" pitchFamily="34" charset="0"/>
            </a:endParaRPr>
          </a:p>
          <a:p>
            <a:pPr eaLnBrk="1" hangingPunct="1">
              <a:buFontTx/>
              <a:buNone/>
            </a:pPr>
            <a:endParaRPr lang="en-GB" altLang="en-US" sz="1600" dirty="0" smtClean="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xmlns="" val="314184560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10" name="Rectangle 4"/>
          <p:cNvSpPr>
            <a:spLocks noGrp="1" noChangeArrowheads="1"/>
          </p:cNvSpPr>
          <p:nvPr>
            <p:ph type="title"/>
          </p:nvPr>
        </p:nvSpPr>
        <p:spPr>
          <a:xfrm>
            <a:off x="527121" y="312738"/>
            <a:ext cx="9124022" cy="812006"/>
          </a:xfrm>
        </p:spPr>
        <p:txBody>
          <a:bodyPr/>
          <a:lstStyle/>
          <a:p>
            <a:pPr eaLnBrk="1" hangingPunct="1"/>
            <a:r>
              <a:rPr lang="en-US" altLang="en-US" sz="2400" dirty="0" smtClean="0">
                <a:latin typeface="Verdana" panose="020B0604030504040204" pitchFamily="34" charset="0"/>
                <a:ea typeface="Verdana" panose="020B0604030504040204" pitchFamily="34" charset="0"/>
                <a:cs typeface="Verdana" panose="020B0604030504040204" pitchFamily="34" charset="0"/>
              </a:rPr>
              <a:t>Partnership</a:t>
            </a:r>
            <a:br>
              <a:rPr lang="en-US" altLang="en-US" sz="2400" dirty="0" smtClean="0">
                <a:latin typeface="Verdana" panose="020B0604030504040204" pitchFamily="34" charset="0"/>
                <a:ea typeface="Verdana" panose="020B0604030504040204" pitchFamily="34" charset="0"/>
                <a:cs typeface="Verdana" panose="020B0604030504040204" pitchFamily="34" charset="0"/>
              </a:rPr>
            </a:br>
            <a:r>
              <a:rPr lang="en-US" altLang="en-US" sz="2000" i="1" dirty="0" smtClean="0">
                <a:solidFill>
                  <a:schemeClr val="tx2"/>
                </a:solidFill>
                <a:latin typeface="Verdana" panose="020B0604030504040204" pitchFamily="34" charset="0"/>
                <a:ea typeface="Verdana" panose="020B0604030504040204" pitchFamily="34" charset="0"/>
                <a:cs typeface="Verdana" panose="020B0604030504040204" pitchFamily="34" charset="0"/>
              </a:rPr>
              <a:t>Forms Required</a:t>
            </a:r>
            <a:endParaRPr lang="en-GB" altLang="en-US" sz="2000" i="1" dirty="0" smtClean="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xmlns="" val="3130156893"/>
              </p:ext>
            </p:extLst>
          </p:nvPr>
        </p:nvGraphicFramePr>
        <p:xfrm>
          <a:off x="815521" y="1844827"/>
          <a:ext cx="10562550" cy="3456385"/>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4225020"/>
                <a:gridCol w="1056255"/>
                <a:gridCol w="1056255"/>
                <a:gridCol w="4225020"/>
              </a:tblGrid>
              <a:tr h="447369">
                <a:tc gridSpan="4">
                  <a:txBody>
                    <a:bodyPr/>
                    <a:lstStyle/>
                    <a:p>
                      <a:pPr algn="ctr"/>
                      <a:r>
                        <a:rPr lang="en-IE" baseline="0" dirty="0" smtClean="0">
                          <a:effectLst>
                            <a:outerShdw blurRad="38100" dist="38100" dir="2700000" algn="tl">
                              <a:srgbClr val="000000">
                                <a:alpha val="43137"/>
                              </a:srgbClr>
                            </a:outerShdw>
                          </a:effectLst>
                        </a:rPr>
                        <a:t>Forms Required</a:t>
                      </a:r>
                      <a:endParaRPr lang="en-IE" baseline="0" dirty="0">
                        <a:effectLst>
                          <a:outerShdw blurRad="38100" dist="38100" dir="2700000" algn="tl">
                            <a:srgbClr val="000000">
                              <a:alpha val="43137"/>
                            </a:srgbClr>
                          </a:outerShdw>
                        </a:effectLst>
                      </a:endParaRPr>
                    </a:p>
                  </a:txBody>
                  <a:tcPr marL="121936" marR="121936"/>
                </a:tc>
                <a:tc hMerge="1">
                  <a:txBody>
                    <a:bodyPr/>
                    <a:lstStyle/>
                    <a:p>
                      <a:endParaRPr lang="en-IE" dirty="0"/>
                    </a:p>
                  </a:txBody>
                  <a:tcPr/>
                </a:tc>
                <a:tc hMerge="1">
                  <a:txBody>
                    <a:bodyPr/>
                    <a:lstStyle/>
                    <a:p>
                      <a:endParaRPr lang="en-IE" dirty="0"/>
                    </a:p>
                  </a:txBody>
                  <a:tcPr/>
                </a:tc>
                <a:tc hMerge="1">
                  <a:txBody>
                    <a:bodyPr/>
                    <a:lstStyle/>
                    <a:p>
                      <a:endParaRPr lang="en-IE" dirty="0"/>
                    </a:p>
                  </a:txBody>
                  <a:tcPr/>
                </a:tc>
              </a:tr>
              <a:tr h="447369">
                <a:tc>
                  <a:txBody>
                    <a:bodyPr/>
                    <a:lstStyle/>
                    <a:p>
                      <a:pPr algn="ctr"/>
                      <a:r>
                        <a:rPr lang="en-IE" b="1" u="sng" dirty="0" smtClean="0">
                          <a:solidFill>
                            <a:schemeClr val="accent3"/>
                          </a:solidFill>
                          <a:effectLst>
                            <a:outerShdw blurRad="38100" dist="38100" dir="2700000" algn="tl">
                              <a:srgbClr val="000000">
                                <a:alpha val="43137"/>
                              </a:srgbClr>
                            </a:outerShdw>
                          </a:effectLst>
                          <a:latin typeface="Verdana" panose="020B0604030504040204" pitchFamily="34" charset="0"/>
                        </a:rPr>
                        <a:t>Own Life In Trust</a:t>
                      </a:r>
                      <a:endParaRPr lang="en-IE" b="1" u="sng" dirty="0">
                        <a:solidFill>
                          <a:schemeClr val="accent3"/>
                        </a:solidFill>
                        <a:effectLst>
                          <a:outerShdw blurRad="38100" dist="38100" dir="2700000" algn="tl">
                            <a:srgbClr val="000000">
                              <a:alpha val="43137"/>
                            </a:srgbClr>
                          </a:outerShdw>
                        </a:effectLst>
                        <a:latin typeface="Verdana" panose="020B0604030504040204" pitchFamily="34" charset="0"/>
                      </a:endParaRPr>
                    </a:p>
                  </a:txBody>
                  <a:tcPr marL="121936" marR="121936">
                    <a:solidFill>
                      <a:schemeClr val="bg2"/>
                    </a:solidFill>
                  </a:tcPr>
                </a:tc>
                <a:tc>
                  <a:txBody>
                    <a:bodyPr/>
                    <a:lstStyle/>
                    <a:p>
                      <a:pPr algn="ctr"/>
                      <a:endParaRPr lang="en-IE" dirty="0">
                        <a:latin typeface="Verdana" panose="020B0604030504040204" pitchFamily="34" charset="0"/>
                      </a:endParaRPr>
                    </a:p>
                  </a:txBody>
                  <a:tcPr marL="121936" marR="121936">
                    <a:solidFill>
                      <a:schemeClr val="accent3"/>
                    </a:solidFill>
                  </a:tcPr>
                </a:tc>
                <a:tc>
                  <a:txBody>
                    <a:bodyPr/>
                    <a:lstStyle/>
                    <a:p>
                      <a:pPr algn="ctr"/>
                      <a:endParaRPr lang="en-IE" dirty="0">
                        <a:latin typeface="Verdana" panose="020B0604030504040204" pitchFamily="34" charset="0"/>
                      </a:endParaRPr>
                    </a:p>
                  </a:txBody>
                  <a:tcPr marL="121936" marR="121936">
                    <a:solidFill>
                      <a:schemeClr val="accent3"/>
                    </a:solidFill>
                  </a:tcPr>
                </a:tc>
                <a:tc>
                  <a:txBody>
                    <a:bodyPr/>
                    <a:lstStyle/>
                    <a:p>
                      <a:pPr algn="ctr"/>
                      <a:r>
                        <a:rPr lang="en-IE" b="1" u="sng" dirty="0" smtClean="0">
                          <a:solidFill>
                            <a:schemeClr val="accent3"/>
                          </a:solidFill>
                          <a:effectLst>
                            <a:outerShdw blurRad="38100" dist="38100" dir="2700000" algn="tl">
                              <a:srgbClr val="000000">
                                <a:alpha val="43137"/>
                              </a:srgbClr>
                            </a:outerShdw>
                          </a:effectLst>
                          <a:latin typeface="Verdana" panose="020B0604030504040204" pitchFamily="34" charset="0"/>
                        </a:rPr>
                        <a:t>Life</a:t>
                      </a:r>
                      <a:r>
                        <a:rPr lang="en-IE" b="1" u="sng" baseline="0" dirty="0" smtClean="0">
                          <a:solidFill>
                            <a:schemeClr val="accent3"/>
                          </a:solidFill>
                          <a:effectLst>
                            <a:outerShdw blurRad="38100" dist="38100" dir="2700000" algn="tl">
                              <a:srgbClr val="000000">
                                <a:alpha val="43137"/>
                              </a:srgbClr>
                            </a:outerShdw>
                          </a:effectLst>
                          <a:latin typeface="Verdana" panose="020B0604030504040204" pitchFamily="34" charset="0"/>
                        </a:rPr>
                        <a:t> of Another</a:t>
                      </a:r>
                      <a:endParaRPr lang="en-IE" b="1" u="sng" dirty="0">
                        <a:solidFill>
                          <a:schemeClr val="accent3"/>
                        </a:solidFill>
                        <a:effectLst>
                          <a:outerShdw blurRad="38100" dist="38100" dir="2700000" algn="tl">
                            <a:srgbClr val="000000">
                              <a:alpha val="43137"/>
                            </a:srgbClr>
                          </a:outerShdw>
                        </a:effectLst>
                        <a:latin typeface="Verdana" panose="020B0604030504040204" pitchFamily="34" charset="0"/>
                      </a:endParaRPr>
                    </a:p>
                  </a:txBody>
                  <a:tcPr marL="121936" marR="121936">
                    <a:solidFill>
                      <a:schemeClr val="bg2"/>
                    </a:solidFill>
                  </a:tcPr>
                </a:tc>
              </a:tr>
              <a:tr h="447369">
                <a:tc>
                  <a:txBody>
                    <a:bodyPr/>
                    <a:lstStyle/>
                    <a:p>
                      <a:pPr algn="ctr"/>
                      <a:r>
                        <a:rPr lang="en-IE" dirty="0" smtClean="0"/>
                        <a:t>Application</a:t>
                      </a:r>
                      <a:r>
                        <a:rPr lang="en-IE" baseline="0" dirty="0" smtClean="0"/>
                        <a:t> Form</a:t>
                      </a:r>
                      <a:endParaRPr lang="en-IE" dirty="0"/>
                    </a:p>
                  </a:txBody>
                  <a:tcPr marL="121936" marR="121936"/>
                </a:tc>
                <a:tc>
                  <a:txBody>
                    <a:bodyPr/>
                    <a:lstStyle/>
                    <a:p>
                      <a:pPr algn="ctr"/>
                      <a:endParaRPr lang="en-IE" dirty="0"/>
                    </a:p>
                  </a:txBody>
                  <a:tcPr marL="121936" marR="121936">
                    <a:solidFill>
                      <a:schemeClr val="accent3"/>
                    </a:solidFill>
                  </a:tcPr>
                </a:tc>
                <a:tc>
                  <a:txBody>
                    <a:bodyPr/>
                    <a:lstStyle/>
                    <a:p>
                      <a:pPr algn="ctr"/>
                      <a:endParaRPr lang="en-IE" dirty="0"/>
                    </a:p>
                  </a:txBody>
                  <a:tcPr marL="121936" marR="121936">
                    <a:solidFill>
                      <a:schemeClr val="accent3"/>
                    </a:solidFill>
                  </a:tcPr>
                </a:tc>
                <a:tc>
                  <a:txBody>
                    <a:bodyPr/>
                    <a:lstStyle/>
                    <a:p>
                      <a:pPr algn="ctr"/>
                      <a:r>
                        <a:rPr lang="en-IE" dirty="0" smtClean="0"/>
                        <a:t>Application Form</a:t>
                      </a:r>
                      <a:endParaRPr lang="en-IE" dirty="0"/>
                    </a:p>
                  </a:txBody>
                  <a:tcPr marL="121936" marR="121936"/>
                </a:tc>
              </a:tr>
              <a:tr h="447369">
                <a:tc>
                  <a:txBody>
                    <a:bodyPr/>
                    <a:lstStyle/>
                    <a:p>
                      <a:pPr algn="ctr"/>
                      <a:r>
                        <a:rPr lang="en-IE" dirty="0" smtClean="0"/>
                        <a:t>Financial Questionnaire</a:t>
                      </a:r>
                      <a:endParaRPr lang="en-IE" dirty="0"/>
                    </a:p>
                  </a:txBody>
                  <a:tcPr marL="121936" marR="121936"/>
                </a:tc>
                <a:tc>
                  <a:txBody>
                    <a:bodyPr/>
                    <a:lstStyle/>
                    <a:p>
                      <a:pPr algn="ctr"/>
                      <a:endParaRPr lang="en-IE" dirty="0"/>
                    </a:p>
                  </a:txBody>
                  <a:tcPr marL="121936" marR="121936">
                    <a:solidFill>
                      <a:schemeClr val="accent3"/>
                    </a:solidFill>
                  </a:tcPr>
                </a:tc>
                <a:tc>
                  <a:txBody>
                    <a:bodyPr/>
                    <a:lstStyle/>
                    <a:p>
                      <a:pPr algn="ctr"/>
                      <a:endParaRPr lang="en-IE" dirty="0"/>
                    </a:p>
                  </a:txBody>
                  <a:tcPr marL="121936" marR="121936">
                    <a:solidFill>
                      <a:schemeClr val="accent3"/>
                    </a:solidFill>
                  </a:tcPr>
                </a:tc>
                <a:tc>
                  <a:txBody>
                    <a:bodyPr/>
                    <a:lstStyle/>
                    <a:p>
                      <a:pPr algn="ctr"/>
                      <a:r>
                        <a:rPr lang="en-IE" dirty="0" smtClean="0"/>
                        <a:t>Financial Questionnaire</a:t>
                      </a:r>
                      <a:endParaRPr lang="en-IE" dirty="0"/>
                    </a:p>
                  </a:txBody>
                  <a:tcPr marL="121936" marR="121936"/>
                </a:tc>
              </a:tr>
              <a:tr h="772171">
                <a:tc>
                  <a:txBody>
                    <a:bodyPr/>
                    <a:lstStyle/>
                    <a:p>
                      <a:pPr algn="ctr"/>
                      <a:r>
                        <a:rPr lang="en-IE" dirty="0" smtClean="0"/>
                        <a:t>Double Option</a:t>
                      </a:r>
                      <a:r>
                        <a:rPr lang="en-IE" baseline="0" dirty="0" smtClean="0"/>
                        <a:t>/Buy Sell (Own Life in Trust)</a:t>
                      </a:r>
                      <a:endParaRPr lang="en-IE" dirty="0"/>
                    </a:p>
                  </a:txBody>
                  <a:tcPr marL="121936" marR="121936"/>
                </a:tc>
                <a:tc>
                  <a:txBody>
                    <a:bodyPr/>
                    <a:lstStyle/>
                    <a:p>
                      <a:pPr algn="ctr"/>
                      <a:endParaRPr lang="en-IE" dirty="0"/>
                    </a:p>
                  </a:txBody>
                  <a:tcPr marL="121936" marR="121936">
                    <a:solidFill>
                      <a:schemeClr val="accent3"/>
                    </a:solidFill>
                  </a:tcPr>
                </a:tc>
                <a:tc>
                  <a:txBody>
                    <a:bodyPr/>
                    <a:lstStyle/>
                    <a:p>
                      <a:pPr algn="ctr"/>
                      <a:endParaRPr lang="en-IE" dirty="0"/>
                    </a:p>
                  </a:txBody>
                  <a:tcPr marL="121936" marR="121936">
                    <a:solidFill>
                      <a:schemeClr val="accent3"/>
                    </a:solidFill>
                  </a:tcPr>
                </a:tc>
                <a:tc>
                  <a:txBody>
                    <a:bodyPr/>
                    <a:lstStyle/>
                    <a:p>
                      <a:pPr algn="ctr"/>
                      <a:r>
                        <a:rPr lang="en-IE" dirty="0" smtClean="0"/>
                        <a:t>Double</a:t>
                      </a:r>
                      <a:r>
                        <a:rPr lang="en-IE" baseline="0" dirty="0" smtClean="0"/>
                        <a:t> Option/Buy Sell (Life of Another)</a:t>
                      </a:r>
                      <a:endParaRPr lang="en-IE" dirty="0"/>
                    </a:p>
                  </a:txBody>
                  <a:tcPr marL="121936" marR="121936"/>
                </a:tc>
              </a:tr>
              <a:tr h="447369">
                <a:tc>
                  <a:txBody>
                    <a:bodyPr/>
                    <a:lstStyle/>
                    <a:p>
                      <a:pPr algn="ctr"/>
                      <a:r>
                        <a:rPr lang="en-IE" dirty="0" smtClean="0"/>
                        <a:t>Partnership Trust</a:t>
                      </a:r>
                      <a:r>
                        <a:rPr lang="en-IE" baseline="0" dirty="0" smtClean="0"/>
                        <a:t> Form</a:t>
                      </a:r>
                      <a:endParaRPr lang="en-IE" dirty="0"/>
                    </a:p>
                  </a:txBody>
                  <a:tcPr marL="121936" marR="121936"/>
                </a:tc>
                <a:tc>
                  <a:txBody>
                    <a:bodyPr/>
                    <a:lstStyle/>
                    <a:p>
                      <a:pPr algn="ctr"/>
                      <a:endParaRPr lang="en-IE" dirty="0"/>
                    </a:p>
                  </a:txBody>
                  <a:tcPr marL="121936" marR="121936">
                    <a:solidFill>
                      <a:schemeClr val="accent3"/>
                    </a:solidFill>
                  </a:tcPr>
                </a:tc>
                <a:tc>
                  <a:txBody>
                    <a:bodyPr/>
                    <a:lstStyle/>
                    <a:p>
                      <a:pPr algn="ctr"/>
                      <a:endParaRPr lang="en-IE" dirty="0"/>
                    </a:p>
                  </a:txBody>
                  <a:tcPr marL="121936" marR="121936">
                    <a:solidFill>
                      <a:schemeClr val="accent3"/>
                    </a:solidFill>
                  </a:tcPr>
                </a:tc>
                <a:tc>
                  <a:txBody>
                    <a:bodyPr/>
                    <a:lstStyle/>
                    <a:p>
                      <a:pPr algn="ctr"/>
                      <a:endParaRPr lang="en-IE" dirty="0"/>
                    </a:p>
                  </a:txBody>
                  <a:tcPr marL="121936" marR="121936"/>
                </a:tc>
              </a:tr>
              <a:tr h="447369">
                <a:tc>
                  <a:txBody>
                    <a:bodyPr/>
                    <a:lstStyle/>
                    <a:p>
                      <a:endParaRPr lang="en-IE" dirty="0"/>
                    </a:p>
                  </a:txBody>
                  <a:tcPr marL="121936" marR="121936"/>
                </a:tc>
                <a:tc>
                  <a:txBody>
                    <a:bodyPr/>
                    <a:lstStyle/>
                    <a:p>
                      <a:endParaRPr lang="en-IE" dirty="0"/>
                    </a:p>
                  </a:txBody>
                  <a:tcPr marL="121936" marR="121936">
                    <a:solidFill>
                      <a:schemeClr val="accent3"/>
                    </a:solidFill>
                  </a:tcPr>
                </a:tc>
                <a:tc>
                  <a:txBody>
                    <a:bodyPr/>
                    <a:lstStyle/>
                    <a:p>
                      <a:endParaRPr lang="en-IE" dirty="0"/>
                    </a:p>
                  </a:txBody>
                  <a:tcPr marL="121936" marR="121936">
                    <a:solidFill>
                      <a:schemeClr val="accent3"/>
                    </a:solidFill>
                  </a:tcPr>
                </a:tc>
                <a:tc>
                  <a:txBody>
                    <a:bodyPr/>
                    <a:lstStyle/>
                    <a:p>
                      <a:endParaRPr lang="en-IE" dirty="0"/>
                    </a:p>
                  </a:txBody>
                  <a:tcPr marL="121936" marR="121936"/>
                </a:tc>
              </a:tr>
            </a:tbl>
          </a:graphicData>
        </a:graphic>
      </p:graphicFrame>
      <p:pic>
        <p:nvPicPr>
          <p:cNvPr id="7" name="Picture 10" descr="shutterstock_64686199"/>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040539" y="2276871"/>
            <a:ext cx="2112510" cy="295232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8269128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p:cNvSpPr>
            <a:spLocks noGrp="1" noChangeArrowheads="1"/>
          </p:cNvSpPr>
          <p:nvPr>
            <p:ph type="title"/>
          </p:nvPr>
        </p:nvSpPr>
        <p:spPr>
          <a:xfrm>
            <a:off x="527450" y="260648"/>
            <a:ext cx="9507187" cy="504056"/>
          </a:xfrm>
        </p:spPr>
        <p:txBody>
          <a:bodyPr/>
          <a:lstStyle/>
          <a:p>
            <a:pPr eaLnBrk="1" hangingPunct="1"/>
            <a:r>
              <a:rPr lang="en-GB" altLang="en-US" sz="2400" dirty="0" smtClean="0">
                <a:latin typeface="Verdana" panose="020B0604030504040204" pitchFamily="34" charset="0"/>
                <a:ea typeface="Verdana" panose="020B0604030504040204" pitchFamily="34" charset="0"/>
                <a:cs typeface="Verdana" panose="020B0604030504040204" pitchFamily="34" charset="0"/>
              </a:rPr>
              <a:t>Other areas of Business Protection</a:t>
            </a:r>
          </a:p>
        </p:txBody>
      </p:sp>
      <p:sp>
        <p:nvSpPr>
          <p:cNvPr id="10245" name="Rectangle 3"/>
          <p:cNvSpPr>
            <a:spLocks noGrp="1" noChangeArrowheads="1"/>
          </p:cNvSpPr>
          <p:nvPr>
            <p:ph type="body" idx="1"/>
          </p:nvPr>
        </p:nvSpPr>
        <p:spPr>
          <a:xfrm>
            <a:off x="815024" y="1196752"/>
            <a:ext cx="10851114" cy="4896544"/>
          </a:xfrm>
        </p:spPr>
        <p:txBody>
          <a:bodyPr/>
          <a:lstStyle/>
          <a:p>
            <a:pPr eaLnBrk="1" hangingPunct="1"/>
            <a:r>
              <a:rPr lang="en-GB" altLang="en-US" sz="1800" dirty="0" smtClean="0">
                <a:solidFill>
                  <a:schemeClr val="tx1"/>
                </a:solidFill>
                <a:ea typeface="Verdana" panose="020B0604030504040204" pitchFamily="34" charset="0"/>
                <a:cs typeface="Verdana" panose="020B0604030504040204" pitchFamily="34" charset="0"/>
              </a:rPr>
              <a:t>Share Buy/Back Arrangements</a:t>
            </a:r>
          </a:p>
          <a:p>
            <a:pPr lvl="1" eaLnBrk="1" hangingPunct="1"/>
            <a:r>
              <a:rPr lang="en-GB" altLang="en-US" sz="1800" dirty="0" smtClean="0">
                <a:solidFill>
                  <a:schemeClr val="tx1"/>
                </a:solidFill>
                <a:ea typeface="Verdana" panose="020B0604030504040204" pitchFamily="34" charset="0"/>
                <a:cs typeface="Verdana" panose="020B0604030504040204" pitchFamily="34" charset="0"/>
              </a:rPr>
              <a:t>Co-Director Insurance</a:t>
            </a:r>
            <a:endParaRPr lang="en-GB" altLang="en-US" sz="1800" dirty="0">
              <a:solidFill>
                <a:schemeClr val="tx1"/>
              </a:solidFill>
              <a:ea typeface="Verdana" panose="020B0604030504040204" pitchFamily="34" charset="0"/>
              <a:cs typeface="Verdana" panose="020B0604030504040204" pitchFamily="34" charset="0"/>
            </a:endParaRPr>
          </a:p>
          <a:p>
            <a:pPr lvl="1" eaLnBrk="1" hangingPunct="1"/>
            <a:r>
              <a:rPr lang="en-GB" altLang="en-US" sz="1800" dirty="0" smtClean="0">
                <a:solidFill>
                  <a:schemeClr val="tx1"/>
                </a:solidFill>
                <a:ea typeface="Verdana" panose="020B0604030504040204" pitchFamily="34" charset="0"/>
                <a:cs typeface="Verdana" panose="020B0604030504040204" pitchFamily="34" charset="0"/>
              </a:rPr>
              <a:t>Corporate </a:t>
            </a:r>
            <a:r>
              <a:rPr lang="en-GB" altLang="en-US" sz="1800" dirty="0">
                <a:solidFill>
                  <a:schemeClr val="tx1"/>
                </a:solidFill>
                <a:ea typeface="Verdana" panose="020B0604030504040204" pitchFamily="34" charset="0"/>
                <a:cs typeface="Verdana" panose="020B0604030504040204" pitchFamily="34" charset="0"/>
              </a:rPr>
              <a:t>Co-Director </a:t>
            </a:r>
            <a:r>
              <a:rPr lang="en-GB" altLang="en-US" sz="1800" dirty="0" smtClean="0">
                <a:solidFill>
                  <a:schemeClr val="tx1"/>
                </a:solidFill>
                <a:ea typeface="Verdana" panose="020B0604030504040204" pitchFamily="34" charset="0"/>
                <a:cs typeface="Verdana" panose="020B0604030504040204" pitchFamily="34" charset="0"/>
              </a:rPr>
              <a:t>Insurance</a:t>
            </a:r>
          </a:p>
          <a:p>
            <a:pPr lvl="1" eaLnBrk="1" hangingPunct="1"/>
            <a:endParaRPr lang="en-GB" altLang="en-US" sz="1800" dirty="0">
              <a:solidFill>
                <a:schemeClr val="tx1"/>
              </a:solidFill>
              <a:ea typeface="Verdana" panose="020B0604030504040204" pitchFamily="34" charset="0"/>
              <a:cs typeface="Verdana" panose="020B0604030504040204" pitchFamily="34" charset="0"/>
            </a:endParaRPr>
          </a:p>
          <a:p>
            <a:pPr eaLnBrk="1" hangingPunct="1"/>
            <a:r>
              <a:rPr lang="en-GB" altLang="en-US" sz="1800" dirty="0">
                <a:solidFill>
                  <a:schemeClr val="tx1"/>
                </a:solidFill>
                <a:ea typeface="Verdana" panose="020B0604030504040204" pitchFamily="34" charset="0"/>
                <a:cs typeface="Verdana" panose="020B0604030504040204" pitchFamily="34" charset="0"/>
              </a:rPr>
              <a:t>T</a:t>
            </a:r>
            <a:r>
              <a:rPr lang="en-GB" altLang="en-US" sz="1800" dirty="0" smtClean="0">
                <a:solidFill>
                  <a:schemeClr val="tx1"/>
                </a:solidFill>
                <a:ea typeface="Verdana" panose="020B0604030504040204" pitchFamily="34" charset="0"/>
                <a:cs typeface="Verdana" panose="020B0604030504040204" pitchFamily="34" charset="0"/>
              </a:rPr>
              <a:t>he event of a director dying can have profound affects on the company</a:t>
            </a:r>
          </a:p>
          <a:p>
            <a:pPr lvl="1" eaLnBrk="1" hangingPunct="1"/>
            <a:endParaRPr lang="en-GB" altLang="en-US" sz="1800" dirty="0">
              <a:solidFill>
                <a:schemeClr val="tx1"/>
              </a:solidFill>
              <a:ea typeface="Verdana" panose="020B0604030504040204" pitchFamily="34" charset="0"/>
              <a:cs typeface="Verdana" panose="020B0604030504040204" pitchFamily="34" charset="0"/>
            </a:endParaRPr>
          </a:p>
          <a:p>
            <a:pPr marL="234950" lvl="1" indent="0" eaLnBrk="1" hangingPunct="1">
              <a:buNone/>
            </a:pPr>
            <a:endParaRPr lang="en-GB" altLang="en-US" sz="1800" dirty="0" smtClean="0">
              <a:solidFill>
                <a:schemeClr val="tx1"/>
              </a:solidFill>
              <a:ea typeface="Verdana" panose="020B0604030504040204" pitchFamily="34" charset="0"/>
              <a:cs typeface="Verdana" panose="020B0604030504040204" pitchFamily="34" charset="0"/>
            </a:endParaRPr>
          </a:p>
          <a:p>
            <a:pPr eaLnBrk="1" hangingPunct="1"/>
            <a:r>
              <a:rPr lang="en-GB" altLang="en-US" sz="1800" dirty="0" smtClean="0">
                <a:solidFill>
                  <a:schemeClr val="tx1"/>
                </a:solidFill>
                <a:ea typeface="Verdana" panose="020B0604030504040204" pitchFamily="34" charset="0"/>
                <a:cs typeface="Verdana" panose="020B0604030504040204" pitchFamily="34" charset="0"/>
              </a:rPr>
              <a:t>Protecting the financial Success of a company.</a:t>
            </a:r>
            <a:endParaRPr lang="en-GB" altLang="en-US" sz="1800" dirty="0">
              <a:solidFill>
                <a:schemeClr val="tx1"/>
              </a:solidFill>
              <a:ea typeface="Verdana" panose="020B0604030504040204" pitchFamily="34" charset="0"/>
              <a:cs typeface="Verdana" panose="020B0604030504040204" pitchFamily="34" charset="0"/>
            </a:endParaRPr>
          </a:p>
          <a:p>
            <a:pPr lvl="1" eaLnBrk="1" hangingPunct="1"/>
            <a:r>
              <a:rPr lang="en-GB" altLang="en-US" sz="1800" dirty="0" err="1" smtClean="0">
                <a:solidFill>
                  <a:schemeClr val="tx1"/>
                </a:solidFill>
                <a:ea typeface="Verdana" panose="020B0604030504040204" pitchFamily="34" charset="0"/>
                <a:cs typeface="Verdana" panose="020B0604030504040204" pitchFamily="34" charset="0"/>
              </a:rPr>
              <a:t>Keyperson</a:t>
            </a:r>
            <a:r>
              <a:rPr lang="en-GB" altLang="en-US" sz="1800" dirty="0" smtClean="0">
                <a:solidFill>
                  <a:schemeClr val="tx1"/>
                </a:solidFill>
                <a:ea typeface="Verdana" panose="020B0604030504040204" pitchFamily="34" charset="0"/>
                <a:cs typeface="Verdana" panose="020B0604030504040204" pitchFamily="34" charset="0"/>
              </a:rPr>
              <a:t> Insurance</a:t>
            </a:r>
          </a:p>
          <a:p>
            <a:pPr eaLnBrk="1" hangingPunct="1">
              <a:buFontTx/>
              <a:buNone/>
            </a:pPr>
            <a:endParaRPr lang="en-GB" altLang="en-US" sz="1800" dirty="0" smtClean="0">
              <a:solidFill>
                <a:schemeClr val="accent2"/>
              </a:solidFill>
            </a:endParaRPr>
          </a:p>
          <a:p>
            <a:pPr marL="0" indent="0" eaLnBrk="1" hangingPunct="1">
              <a:buNone/>
            </a:pPr>
            <a:endParaRPr lang="en-GB" altLang="en-US" sz="1600"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xmlns="" val="343259949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dirty="0">
                <a:latin typeface="+mn-lt"/>
                <a:ea typeface="Verdana" panose="020B0604030504040204" pitchFamily="34" charset="0"/>
                <a:cs typeface="Verdana" panose="020B0604030504040204" pitchFamily="34" charset="0"/>
              </a:rPr>
              <a:t>Need for insurance – </a:t>
            </a:r>
            <a:br>
              <a:rPr lang="en-GB" altLang="en-US" dirty="0">
                <a:latin typeface="+mn-lt"/>
                <a:ea typeface="Verdana" panose="020B0604030504040204" pitchFamily="34" charset="0"/>
                <a:cs typeface="Verdana" panose="020B0604030504040204" pitchFamily="34" charset="0"/>
              </a:rPr>
            </a:br>
            <a:r>
              <a:rPr lang="en-GB" altLang="en-US" dirty="0">
                <a:latin typeface="+mn-lt"/>
                <a:ea typeface="Verdana" panose="020B0604030504040204" pitchFamily="34" charset="0"/>
                <a:cs typeface="Verdana" panose="020B0604030504040204" pitchFamily="34" charset="0"/>
              </a:rPr>
              <a:t>Affects of death of Co-Director</a:t>
            </a:r>
            <a:endParaRPr lang="en-IE" dirty="0">
              <a:latin typeface="+mn-lt"/>
            </a:endParaRPr>
          </a:p>
        </p:txBody>
      </p:sp>
      <p:sp>
        <p:nvSpPr>
          <p:cNvPr id="3" name="Content Placeholder 2"/>
          <p:cNvSpPr>
            <a:spLocks noGrp="1"/>
          </p:cNvSpPr>
          <p:nvPr>
            <p:ph idx="1"/>
          </p:nvPr>
        </p:nvSpPr>
        <p:spPr>
          <a:xfrm>
            <a:off x="403871" y="1430338"/>
            <a:ext cx="10044673" cy="4959662"/>
          </a:xfrm>
        </p:spPr>
        <p:txBody>
          <a:bodyPr/>
          <a:lstStyle/>
          <a:p>
            <a:pPr lvl="0" eaLnBrk="1" hangingPunct="1">
              <a:lnSpc>
                <a:spcPct val="90000"/>
              </a:lnSpc>
              <a:spcBef>
                <a:spcPct val="40000"/>
              </a:spcBef>
              <a:buFont typeface="Arial" panose="020B0604020202020204" pitchFamily="34" charset="0"/>
              <a:buChar char="•"/>
            </a:pPr>
            <a:r>
              <a:rPr lang="en-IE" altLang="en-US" dirty="0" smtClean="0">
                <a:solidFill>
                  <a:schemeClr val="tx1"/>
                </a:solidFill>
                <a:ea typeface="Verdana" panose="020B0604030504040204" pitchFamily="34" charset="0"/>
                <a:cs typeface="Verdana" panose="020B0604030504040204" pitchFamily="34" charset="0"/>
              </a:rPr>
              <a:t>The </a:t>
            </a:r>
            <a:r>
              <a:rPr lang="en-IE" altLang="en-US" dirty="0">
                <a:solidFill>
                  <a:schemeClr val="tx1"/>
                </a:solidFill>
                <a:ea typeface="Verdana" panose="020B0604030504040204" pitchFamily="34" charset="0"/>
                <a:cs typeface="Verdana" panose="020B0604030504040204" pitchFamily="34" charset="0"/>
              </a:rPr>
              <a:t>surviving directors in the company now have a new business partner who may not be familiar with the business.  </a:t>
            </a:r>
          </a:p>
          <a:p>
            <a:pPr marL="0" lvl="0" indent="0" eaLnBrk="1" hangingPunct="1">
              <a:lnSpc>
                <a:spcPct val="90000"/>
              </a:lnSpc>
              <a:spcBef>
                <a:spcPct val="40000"/>
              </a:spcBef>
              <a:buNone/>
            </a:pPr>
            <a:endParaRPr lang="en-IE" altLang="en-US" dirty="0">
              <a:solidFill>
                <a:schemeClr val="tx1"/>
              </a:solidFill>
              <a:ea typeface="Verdana" panose="020B0604030504040204" pitchFamily="34" charset="0"/>
              <a:cs typeface="Verdana" panose="020B0604030504040204" pitchFamily="34" charset="0"/>
            </a:endParaRPr>
          </a:p>
          <a:p>
            <a:pPr lvl="0" eaLnBrk="1" hangingPunct="1">
              <a:lnSpc>
                <a:spcPct val="90000"/>
              </a:lnSpc>
              <a:spcBef>
                <a:spcPct val="40000"/>
              </a:spcBef>
              <a:buFont typeface="Arial" panose="020B0604020202020204" pitchFamily="34" charset="0"/>
              <a:buChar char="•"/>
            </a:pPr>
            <a:r>
              <a:rPr lang="en-IE" altLang="en-US" dirty="0">
                <a:solidFill>
                  <a:schemeClr val="tx1"/>
                </a:solidFill>
                <a:ea typeface="Verdana" panose="020B0604030504040204" pitchFamily="34" charset="0"/>
                <a:cs typeface="Verdana" panose="020B0604030504040204" pitchFamily="34" charset="0"/>
              </a:rPr>
              <a:t>They may also face loss of control if the deceased director owned more than 50% of the company. </a:t>
            </a:r>
          </a:p>
          <a:p>
            <a:pPr lvl="0" eaLnBrk="1" hangingPunct="1">
              <a:lnSpc>
                <a:spcPct val="90000"/>
              </a:lnSpc>
              <a:spcBef>
                <a:spcPct val="40000"/>
              </a:spcBef>
              <a:buNone/>
            </a:pPr>
            <a:endParaRPr lang="en-IE" altLang="en-US" dirty="0">
              <a:solidFill>
                <a:schemeClr val="tx1"/>
              </a:solidFill>
              <a:ea typeface="Verdana" panose="020B0604030504040204" pitchFamily="34" charset="0"/>
              <a:cs typeface="Verdana" panose="020B0604030504040204" pitchFamily="34" charset="0"/>
            </a:endParaRPr>
          </a:p>
          <a:p>
            <a:pPr lvl="0" eaLnBrk="1" hangingPunct="1">
              <a:lnSpc>
                <a:spcPct val="90000"/>
              </a:lnSpc>
              <a:spcBef>
                <a:spcPct val="40000"/>
              </a:spcBef>
              <a:buFont typeface="Arial" panose="020B0604020202020204" pitchFamily="34" charset="0"/>
              <a:buChar char="•"/>
            </a:pPr>
            <a:r>
              <a:rPr lang="en-IE" altLang="en-US" dirty="0">
                <a:solidFill>
                  <a:schemeClr val="tx1"/>
                </a:solidFill>
                <a:ea typeface="Verdana" panose="020B0604030504040204" pitchFamily="34" charset="0"/>
                <a:cs typeface="Verdana" panose="020B0604030504040204" pitchFamily="34" charset="0"/>
              </a:rPr>
              <a:t>A further worry for the surviving directors would be the potential sale of the deceased’s shares by the beneficiaries to another company, maybe a competitor which would have severe repercussions for the company itself. </a:t>
            </a:r>
          </a:p>
          <a:p>
            <a:endParaRPr lang="en-IE" sz="1800" dirty="0"/>
          </a:p>
        </p:txBody>
      </p:sp>
    </p:spTree>
    <p:extLst>
      <p:ext uri="{BB962C8B-B14F-4D97-AF65-F5344CB8AC3E}">
        <p14:creationId xmlns:p14="http://schemas.microsoft.com/office/powerpoint/2010/main" xmlns="" val="7045053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2"/>
          <p:cNvSpPr>
            <a:spLocks noGrp="1" noChangeArrowheads="1"/>
          </p:cNvSpPr>
          <p:nvPr>
            <p:ph type="title"/>
          </p:nvPr>
        </p:nvSpPr>
        <p:spPr>
          <a:xfrm>
            <a:off x="527121" y="312741"/>
            <a:ext cx="9124022" cy="574675"/>
          </a:xfrm>
        </p:spPr>
        <p:txBody>
          <a:bodyPr/>
          <a:lstStyle/>
          <a:p>
            <a:pPr eaLnBrk="1" hangingPunct="1"/>
            <a:r>
              <a:rPr lang="en-GB" altLang="en-US" dirty="0" smtClean="0">
                <a:latin typeface="+mn-lt"/>
                <a:ea typeface="Verdana" panose="020B0604030504040204" pitchFamily="34" charset="0"/>
                <a:cs typeface="Verdana" panose="020B0604030504040204" pitchFamily="34" charset="0"/>
              </a:rPr>
              <a:t>Co-Director’s Insurance</a:t>
            </a:r>
          </a:p>
        </p:txBody>
      </p:sp>
      <p:sp>
        <p:nvSpPr>
          <p:cNvPr id="23557" name="Rectangle 3"/>
          <p:cNvSpPr>
            <a:spLocks noGrp="1" noChangeArrowheads="1"/>
          </p:cNvSpPr>
          <p:nvPr>
            <p:ph type="body" idx="1"/>
          </p:nvPr>
        </p:nvSpPr>
        <p:spPr>
          <a:xfrm>
            <a:off x="527119" y="1196755"/>
            <a:ext cx="10104305" cy="5256583"/>
          </a:xfrm>
        </p:spPr>
        <p:txBody>
          <a:bodyPr/>
          <a:lstStyle/>
          <a:p>
            <a:pPr eaLnBrk="1" hangingPunct="1"/>
            <a:r>
              <a:rPr lang="en-IE" altLang="en-US" sz="1800" dirty="0">
                <a:solidFill>
                  <a:schemeClr val="tx2"/>
                </a:solidFill>
                <a:latin typeface="Verdana" panose="020B0604030504040204" pitchFamily="34" charset="0"/>
                <a:ea typeface="Verdana" panose="020B0604030504040204" pitchFamily="34" charset="0"/>
                <a:cs typeface="Verdana" panose="020B0604030504040204" pitchFamily="34" charset="0"/>
              </a:rPr>
              <a:t>Arrangement for Co-Director Insurance is identical to Partnership Insurance and vice versa.</a:t>
            </a:r>
          </a:p>
          <a:p>
            <a:pPr marL="0" indent="0" eaLnBrk="1" hangingPunct="1">
              <a:buNone/>
            </a:pPr>
            <a:endParaRPr lang="en-GB" altLang="en-US" sz="1800" dirty="0" smtClean="0">
              <a:solidFill>
                <a:schemeClr val="tx2"/>
              </a:solidFill>
              <a:latin typeface="Verdana" panose="020B0604030504040204" pitchFamily="34" charset="0"/>
              <a:ea typeface="Verdana" panose="020B0604030504040204" pitchFamily="34" charset="0"/>
              <a:cs typeface="Verdana" panose="020B0604030504040204" pitchFamily="34" charset="0"/>
            </a:endParaRPr>
          </a:p>
          <a:p>
            <a:pPr eaLnBrk="1" hangingPunct="1"/>
            <a:r>
              <a:rPr lang="en-GB" altLang="en-US" sz="18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Setting up of Co-Director</a:t>
            </a:r>
          </a:p>
          <a:p>
            <a:pPr lvl="1" eaLnBrk="1" hangingPunct="1">
              <a:spcBef>
                <a:spcPct val="60000"/>
              </a:spcBef>
            </a:pPr>
            <a:r>
              <a:rPr lang="en-GB" altLang="en-US" dirty="0" smtClean="0">
                <a:solidFill>
                  <a:schemeClr val="tx2"/>
                </a:solidFill>
                <a:latin typeface="Verdana" panose="020B0604030504040204" pitchFamily="34" charset="0"/>
                <a:ea typeface="Verdana" panose="020B0604030504040204" pitchFamily="34" charset="0"/>
                <a:cs typeface="Verdana" panose="020B0604030504040204" pitchFamily="34" charset="0"/>
              </a:rPr>
              <a:t>Personal arrangement between the directors</a:t>
            </a:r>
          </a:p>
          <a:p>
            <a:pPr lvl="1" eaLnBrk="1" hangingPunct="1">
              <a:spcBef>
                <a:spcPct val="60000"/>
              </a:spcBef>
            </a:pPr>
            <a:r>
              <a:rPr lang="en-GB" altLang="en-US" dirty="0" smtClean="0">
                <a:solidFill>
                  <a:schemeClr val="tx2"/>
                </a:solidFill>
                <a:latin typeface="Verdana" panose="020B0604030504040204" pitchFamily="34" charset="0"/>
                <a:ea typeface="Verdana" panose="020B0604030504040204" pitchFamily="34" charset="0"/>
                <a:cs typeface="Verdana" panose="020B0604030504040204" pitchFamily="34" charset="0"/>
              </a:rPr>
              <a:t>Intention to purchase the shares of company from personal representatives of the deceased director </a:t>
            </a:r>
          </a:p>
          <a:p>
            <a:pPr lvl="1" eaLnBrk="1" hangingPunct="1">
              <a:spcBef>
                <a:spcPct val="60000"/>
              </a:spcBef>
            </a:pPr>
            <a:r>
              <a:rPr lang="en-GB" altLang="en-US" sz="18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Sum insured (liability) relates to value of those shares or </a:t>
            </a:r>
            <a:r>
              <a:rPr lang="en-IE" altLang="en-US" sz="1800" dirty="0">
                <a:solidFill>
                  <a:schemeClr val="tx2"/>
                </a:solidFill>
                <a:latin typeface="Verdana" panose="020B0604030504040204" pitchFamily="34" charset="0"/>
                <a:ea typeface="Verdana" panose="020B0604030504040204" pitchFamily="34" charset="0"/>
                <a:cs typeface="Verdana" panose="020B0604030504040204" pitchFamily="34" charset="0"/>
              </a:rPr>
              <a:t>to value of </a:t>
            </a:r>
            <a:r>
              <a:rPr lang="en-IE" altLang="en-US" sz="18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the business</a:t>
            </a:r>
          </a:p>
          <a:p>
            <a:pPr eaLnBrk="1" hangingPunct="1">
              <a:spcBef>
                <a:spcPct val="60000"/>
              </a:spcBef>
            </a:pPr>
            <a:r>
              <a:rPr lang="en-IE" altLang="en-US" sz="18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Setting up policies can be either:</a:t>
            </a:r>
          </a:p>
          <a:p>
            <a:pPr lvl="1" eaLnBrk="1" hangingPunct="1">
              <a:spcBef>
                <a:spcPct val="60000"/>
              </a:spcBef>
            </a:pPr>
            <a:r>
              <a:rPr lang="en-IE" altLang="en-US" sz="16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Own Life In Trust</a:t>
            </a:r>
          </a:p>
          <a:p>
            <a:pPr lvl="1" eaLnBrk="1" hangingPunct="1">
              <a:spcBef>
                <a:spcPct val="60000"/>
              </a:spcBef>
            </a:pPr>
            <a:r>
              <a:rPr lang="en-IE" altLang="en-US" sz="16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Life of Another</a:t>
            </a:r>
            <a:endParaRPr lang="en-GB" altLang="en-US" sz="1600" dirty="0" smtClean="0">
              <a:solidFill>
                <a:schemeClr val="tx2"/>
              </a:solidFill>
              <a:latin typeface="Verdana" panose="020B0604030504040204" pitchFamily="34" charset="0"/>
              <a:ea typeface="Verdana" panose="020B0604030504040204" pitchFamily="34" charset="0"/>
              <a:cs typeface="Verdana" panose="020B0604030504040204" pitchFamily="34" charset="0"/>
            </a:endParaRPr>
          </a:p>
          <a:p>
            <a:pPr eaLnBrk="1" hangingPunct="1">
              <a:buFontTx/>
              <a:buNone/>
            </a:pPr>
            <a:endParaRPr lang="en-GB" altLang="en-US" dirty="0" smtClean="0"/>
          </a:p>
          <a:p>
            <a:pPr eaLnBrk="1" hangingPunct="1">
              <a:buFontTx/>
              <a:buNone/>
            </a:pPr>
            <a:endParaRPr lang="en-GB" altLang="en-US" dirty="0" smtClean="0"/>
          </a:p>
        </p:txBody>
      </p:sp>
      <p:pic>
        <p:nvPicPr>
          <p:cNvPr id="8" name="Picture 5" descr="welcome ss_11912560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573214" y="4194049"/>
            <a:ext cx="3188947" cy="187905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751176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p:txBody>
          <a:bodyPr rtlCol="0">
            <a:normAutofit/>
          </a:bodyPr>
          <a:lstStyle/>
          <a:p>
            <a:pPr algn="ctr" fontAlgn="auto">
              <a:spcAft>
                <a:spcPts val="0"/>
              </a:spcAft>
              <a:defRPr/>
            </a:pPr>
            <a:r>
              <a:rPr lang="en-IE" sz="3600" b="1" u="sng" dirty="0" smtClean="0">
                <a:latin typeface="+mn-lt"/>
              </a:rPr>
              <a:t>What </a:t>
            </a:r>
            <a:r>
              <a:rPr lang="en-IE" sz="3600" b="1" u="sng" dirty="0">
                <a:latin typeface="+mn-lt"/>
              </a:rPr>
              <a:t>W</a:t>
            </a:r>
            <a:r>
              <a:rPr lang="en-IE" sz="3600" b="1" u="sng" dirty="0" smtClean="0">
                <a:latin typeface="+mn-lt"/>
              </a:rPr>
              <a:t>e </a:t>
            </a:r>
            <a:r>
              <a:rPr lang="en-IE" sz="3600" b="1" u="sng" dirty="0">
                <a:latin typeface="+mn-lt"/>
              </a:rPr>
              <a:t>D</a:t>
            </a:r>
            <a:r>
              <a:rPr lang="en-IE" sz="3600" b="1" u="sng" dirty="0" smtClean="0">
                <a:latin typeface="+mn-lt"/>
              </a:rPr>
              <a:t>o</a:t>
            </a:r>
            <a:endParaRPr lang="en-GB" sz="3600" b="1" u="sng" dirty="0" smtClean="0">
              <a:latin typeface="+mn-lt"/>
            </a:endParaRPr>
          </a:p>
        </p:txBody>
      </p:sp>
      <p:sp>
        <p:nvSpPr>
          <p:cNvPr id="10243" name="Content Placeholder 9"/>
          <p:cNvSpPr>
            <a:spLocks noGrp="1"/>
          </p:cNvSpPr>
          <p:nvPr>
            <p:ph idx="1"/>
          </p:nvPr>
        </p:nvSpPr>
        <p:spPr bwMode="auto">
          <a:xfrm>
            <a:off x="609681" y="1700216"/>
            <a:ext cx="10974229" cy="4319587"/>
          </a:xfrm>
        </p:spPr>
        <p:txBody>
          <a:bodyPr wrap="square" numCol="1" anchor="t" anchorCtr="0" compatLnSpc="1">
            <a:prstTxWarp prst="textNoShape">
              <a:avLst/>
            </a:prstTxWarp>
          </a:bodyPr>
          <a:lstStyle/>
          <a:p>
            <a:pPr>
              <a:buFontTx/>
              <a:buNone/>
            </a:pPr>
            <a:endParaRPr lang="en-IE" altLang="en-US" sz="2400" smtClean="0"/>
          </a:p>
          <a:p>
            <a:r>
              <a:rPr lang="en-IE" altLang="en-US" sz="2800" b="1" smtClean="0"/>
              <a:t>Life &amp; Specified Illness Cover</a:t>
            </a:r>
          </a:p>
          <a:p>
            <a:r>
              <a:rPr lang="en-IE" altLang="en-US" sz="2800" b="1" smtClean="0"/>
              <a:t>Income Protection</a:t>
            </a:r>
          </a:p>
          <a:p>
            <a:r>
              <a:rPr lang="en-IE" altLang="en-US" sz="2800" b="1" smtClean="0"/>
              <a:t>Business Protection</a:t>
            </a:r>
          </a:p>
          <a:p>
            <a:r>
              <a:rPr lang="en-IE" altLang="en-US" sz="2800" b="1" smtClean="0"/>
              <a:t>Retirement Planning</a:t>
            </a:r>
          </a:p>
          <a:p>
            <a:r>
              <a:rPr lang="en-IE" altLang="en-US" sz="2800" b="1" smtClean="0"/>
              <a:t>Savings &amp; Investments</a:t>
            </a:r>
          </a:p>
          <a:p>
            <a:r>
              <a:rPr lang="en-IE" altLang="en-US" sz="2800" b="1" smtClean="0"/>
              <a:t>Mortgages</a:t>
            </a:r>
          </a:p>
        </p:txBody>
      </p:sp>
      <p:sp>
        <p:nvSpPr>
          <p:cNvPr id="10244" name="AutoShape 9" descr="Z"/>
          <p:cNvSpPr>
            <a:spLocks noChangeAspect="1" noChangeArrowheads="1"/>
          </p:cNvSpPr>
          <p:nvPr/>
        </p:nvSpPr>
        <p:spPr bwMode="auto">
          <a:xfrm>
            <a:off x="112199" y="-22225"/>
            <a:ext cx="1536900" cy="1552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pitchFamily="34" charset="0"/>
                <a:ea typeface="ヒラギノ角ゴ Pro W3" pitchFamily="48" charset="-128"/>
              </a:defRPr>
            </a:lvl1pPr>
            <a:lvl2pPr marL="742950" indent="-285750">
              <a:defRPr>
                <a:solidFill>
                  <a:schemeClr val="tx1"/>
                </a:solidFill>
                <a:latin typeface="Tahoma" pitchFamily="34" charset="0"/>
                <a:ea typeface="ヒラギノ角ゴ Pro W3" pitchFamily="48" charset="-128"/>
              </a:defRPr>
            </a:lvl2pPr>
            <a:lvl3pPr marL="1143000" indent="-228600">
              <a:defRPr>
                <a:solidFill>
                  <a:schemeClr val="tx1"/>
                </a:solidFill>
                <a:latin typeface="Tahoma" pitchFamily="34" charset="0"/>
                <a:ea typeface="ヒラギノ角ゴ Pro W3" pitchFamily="48" charset="-128"/>
              </a:defRPr>
            </a:lvl3pPr>
            <a:lvl4pPr marL="1600200" indent="-228600">
              <a:defRPr>
                <a:solidFill>
                  <a:schemeClr val="tx1"/>
                </a:solidFill>
                <a:latin typeface="Tahoma" pitchFamily="34" charset="0"/>
                <a:ea typeface="ヒラギノ角ゴ Pro W3" pitchFamily="48" charset="-128"/>
              </a:defRPr>
            </a:lvl4pPr>
            <a:lvl5pPr marL="2057400" indent="-228600">
              <a:defRPr>
                <a:solidFill>
                  <a:schemeClr val="tx1"/>
                </a:solidFill>
                <a:latin typeface="Tahoma" pitchFamily="34" charset="0"/>
                <a:ea typeface="ヒラギノ角ゴ Pro W3" pitchFamily="48" charset="-128"/>
              </a:defRPr>
            </a:lvl5pPr>
            <a:lvl6pPr marL="2514600" indent="-228600" eaLnBrk="0" fontAlgn="base" hangingPunct="0">
              <a:spcBef>
                <a:spcPct val="0"/>
              </a:spcBef>
              <a:spcAft>
                <a:spcPct val="0"/>
              </a:spcAft>
              <a:defRPr>
                <a:solidFill>
                  <a:schemeClr val="tx1"/>
                </a:solidFill>
                <a:latin typeface="Tahoma" pitchFamily="34" charset="0"/>
                <a:ea typeface="ヒラギノ角ゴ Pro W3" pitchFamily="48" charset="-128"/>
              </a:defRPr>
            </a:lvl6pPr>
            <a:lvl7pPr marL="2971800" indent="-228600" eaLnBrk="0" fontAlgn="base" hangingPunct="0">
              <a:spcBef>
                <a:spcPct val="0"/>
              </a:spcBef>
              <a:spcAft>
                <a:spcPct val="0"/>
              </a:spcAft>
              <a:defRPr>
                <a:solidFill>
                  <a:schemeClr val="tx1"/>
                </a:solidFill>
                <a:latin typeface="Tahoma" pitchFamily="34" charset="0"/>
                <a:ea typeface="ヒラギノ角ゴ Pro W3" pitchFamily="48" charset="-128"/>
              </a:defRPr>
            </a:lvl7pPr>
            <a:lvl8pPr marL="3429000" indent="-228600" eaLnBrk="0" fontAlgn="base" hangingPunct="0">
              <a:spcBef>
                <a:spcPct val="0"/>
              </a:spcBef>
              <a:spcAft>
                <a:spcPct val="0"/>
              </a:spcAft>
              <a:defRPr>
                <a:solidFill>
                  <a:schemeClr val="tx1"/>
                </a:solidFill>
                <a:latin typeface="Tahoma" pitchFamily="34" charset="0"/>
                <a:ea typeface="ヒラギノ角ゴ Pro W3" pitchFamily="48" charset="-128"/>
              </a:defRPr>
            </a:lvl8pPr>
            <a:lvl9pPr marL="3886200" indent="-228600" eaLnBrk="0" fontAlgn="base" hangingPunct="0">
              <a:spcBef>
                <a:spcPct val="0"/>
              </a:spcBef>
              <a:spcAft>
                <a:spcPct val="0"/>
              </a:spcAft>
              <a:defRPr>
                <a:solidFill>
                  <a:schemeClr val="tx1"/>
                </a:solidFill>
                <a:latin typeface="Tahoma" pitchFamily="34" charset="0"/>
                <a:ea typeface="ヒラギノ角ゴ Pro W3" pitchFamily="48" charset="-128"/>
              </a:defRPr>
            </a:lvl9pPr>
          </a:lstStyle>
          <a:p>
            <a:pPr eaLnBrk="0" hangingPunct="0"/>
            <a:endParaRPr lang="en-IE" altLang="en-US" smtClean="0">
              <a:solidFill>
                <a:prstClr val="black"/>
              </a:solidFill>
              <a:cs typeface="+mn-cs"/>
            </a:endParaRPr>
          </a:p>
        </p:txBody>
      </p:sp>
    </p:spTree>
    <p:extLst>
      <p:ext uri="{BB962C8B-B14F-4D97-AF65-F5344CB8AC3E}">
        <p14:creationId xmlns:p14="http://schemas.microsoft.com/office/powerpoint/2010/main" xmlns="" val="223096736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2"/>
          <p:cNvSpPr>
            <a:spLocks noGrp="1" noChangeArrowheads="1"/>
          </p:cNvSpPr>
          <p:nvPr>
            <p:ph type="title"/>
          </p:nvPr>
        </p:nvSpPr>
        <p:spPr>
          <a:xfrm>
            <a:off x="431858" y="260353"/>
            <a:ext cx="9507189" cy="504825"/>
          </a:xfrm>
        </p:spPr>
        <p:txBody>
          <a:bodyPr/>
          <a:lstStyle/>
          <a:p>
            <a:pPr eaLnBrk="1" hangingPunct="1"/>
            <a:r>
              <a:rPr lang="en-GB" altLang="en-US" dirty="0" smtClean="0">
                <a:latin typeface="+mn-lt"/>
                <a:ea typeface="Verdana" panose="020B0604030504040204" pitchFamily="34" charset="0"/>
                <a:cs typeface="Verdana" panose="020B0604030504040204" pitchFamily="34" charset="0"/>
              </a:rPr>
              <a:t>Corporate Co-Director Insurance</a:t>
            </a:r>
          </a:p>
        </p:txBody>
      </p:sp>
      <p:sp>
        <p:nvSpPr>
          <p:cNvPr id="30725" name="Rectangle 3"/>
          <p:cNvSpPr>
            <a:spLocks noGrp="1" noChangeArrowheads="1"/>
          </p:cNvSpPr>
          <p:nvPr>
            <p:ph type="body" idx="1"/>
          </p:nvPr>
        </p:nvSpPr>
        <p:spPr>
          <a:xfrm>
            <a:off x="527121" y="1124745"/>
            <a:ext cx="11139351" cy="5255419"/>
          </a:xfrm>
        </p:spPr>
        <p:txBody>
          <a:bodyPr/>
          <a:lstStyle/>
          <a:p>
            <a:pPr eaLnBrk="1" hangingPunct="1">
              <a:lnSpc>
                <a:spcPct val="90000"/>
              </a:lnSpc>
            </a:pPr>
            <a:r>
              <a:rPr lang="en-GB" altLang="en-US" sz="1800" dirty="0" smtClean="0">
                <a:solidFill>
                  <a:schemeClr val="tx2"/>
                </a:solidFill>
                <a:ea typeface="Verdana" panose="020B0604030504040204" pitchFamily="34" charset="0"/>
                <a:cs typeface="Verdana" panose="020B0604030504040204" pitchFamily="34" charset="0"/>
              </a:rPr>
              <a:t>The Company owns the policies</a:t>
            </a:r>
          </a:p>
          <a:p>
            <a:pPr marL="0" indent="0" eaLnBrk="1" hangingPunct="1">
              <a:lnSpc>
                <a:spcPct val="90000"/>
              </a:lnSpc>
              <a:buNone/>
            </a:pPr>
            <a:endParaRPr lang="en-GB" altLang="en-US" sz="1800" dirty="0" smtClean="0">
              <a:solidFill>
                <a:schemeClr val="tx2"/>
              </a:solidFill>
              <a:ea typeface="Verdana" panose="020B0604030504040204" pitchFamily="34" charset="0"/>
              <a:cs typeface="Verdana" panose="020B0604030504040204" pitchFamily="34" charset="0"/>
            </a:endParaRPr>
          </a:p>
          <a:p>
            <a:pPr lvl="1" eaLnBrk="1" hangingPunct="1">
              <a:lnSpc>
                <a:spcPct val="90000"/>
              </a:lnSpc>
              <a:spcBef>
                <a:spcPct val="40000"/>
              </a:spcBef>
            </a:pPr>
            <a:r>
              <a:rPr lang="en-GB" altLang="en-US" sz="1800" dirty="0" smtClean="0">
                <a:solidFill>
                  <a:schemeClr val="tx2"/>
                </a:solidFill>
                <a:ea typeface="Verdana" panose="020B0604030504040204" pitchFamily="34" charset="0"/>
                <a:cs typeface="Verdana" panose="020B0604030504040204" pitchFamily="34" charset="0"/>
              </a:rPr>
              <a:t>Each director is life insured – Single Life policies can be used OR Dual Life (2 lives covered under one plan) can be used.</a:t>
            </a:r>
          </a:p>
          <a:p>
            <a:pPr lvl="1" eaLnBrk="1" hangingPunct="1">
              <a:lnSpc>
                <a:spcPct val="90000"/>
              </a:lnSpc>
              <a:spcBef>
                <a:spcPct val="40000"/>
              </a:spcBef>
            </a:pPr>
            <a:endParaRPr lang="en-GB" altLang="en-US" sz="1800" dirty="0" smtClean="0">
              <a:solidFill>
                <a:schemeClr val="tx2"/>
              </a:solidFill>
              <a:ea typeface="Verdana" panose="020B0604030504040204" pitchFamily="34" charset="0"/>
              <a:cs typeface="Verdana" panose="020B0604030504040204" pitchFamily="34" charset="0"/>
            </a:endParaRPr>
          </a:p>
          <a:p>
            <a:pPr lvl="1" eaLnBrk="1" hangingPunct="1">
              <a:lnSpc>
                <a:spcPct val="90000"/>
              </a:lnSpc>
              <a:spcBef>
                <a:spcPct val="40000"/>
              </a:spcBef>
            </a:pPr>
            <a:r>
              <a:rPr lang="en-IE" altLang="en-US" sz="1800" dirty="0">
                <a:solidFill>
                  <a:schemeClr val="tx2"/>
                </a:solidFill>
                <a:ea typeface="Verdana" panose="020B0604030504040204" pitchFamily="34" charset="0"/>
                <a:cs typeface="Verdana" panose="020B0604030504040204" pitchFamily="34" charset="0"/>
              </a:rPr>
              <a:t>Intention to purchase the shares of company from personal representatives of the deceased director </a:t>
            </a:r>
          </a:p>
          <a:p>
            <a:pPr marL="234950" lvl="1" indent="0" eaLnBrk="1" hangingPunct="1">
              <a:lnSpc>
                <a:spcPct val="90000"/>
              </a:lnSpc>
              <a:spcBef>
                <a:spcPct val="40000"/>
              </a:spcBef>
              <a:buNone/>
            </a:pPr>
            <a:endParaRPr lang="en-GB" altLang="en-US" sz="1800" dirty="0" smtClean="0">
              <a:solidFill>
                <a:schemeClr val="tx2"/>
              </a:solidFill>
              <a:ea typeface="Verdana" panose="020B0604030504040204" pitchFamily="34" charset="0"/>
              <a:cs typeface="Verdana" panose="020B0604030504040204" pitchFamily="34" charset="0"/>
            </a:endParaRPr>
          </a:p>
          <a:p>
            <a:pPr lvl="1" eaLnBrk="1" hangingPunct="1">
              <a:lnSpc>
                <a:spcPct val="90000"/>
              </a:lnSpc>
              <a:spcBef>
                <a:spcPct val="40000"/>
              </a:spcBef>
            </a:pPr>
            <a:r>
              <a:rPr lang="en-GB" altLang="en-US" sz="1800" dirty="0" smtClean="0">
                <a:solidFill>
                  <a:schemeClr val="tx2"/>
                </a:solidFill>
                <a:ea typeface="Verdana" panose="020B0604030504040204" pitchFamily="34" charset="0"/>
                <a:cs typeface="Verdana" panose="020B0604030504040204" pitchFamily="34" charset="0"/>
              </a:rPr>
              <a:t>Company pays premiums</a:t>
            </a:r>
          </a:p>
          <a:p>
            <a:pPr lvl="1" eaLnBrk="1" hangingPunct="1">
              <a:lnSpc>
                <a:spcPct val="90000"/>
              </a:lnSpc>
              <a:spcBef>
                <a:spcPct val="40000"/>
              </a:spcBef>
            </a:pPr>
            <a:endParaRPr lang="en-GB" altLang="en-US" sz="1800" dirty="0" smtClean="0">
              <a:solidFill>
                <a:schemeClr val="tx2"/>
              </a:solidFill>
              <a:ea typeface="Verdana" panose="020B0604030504040204" pitchFamily="34" charset="0"/>
              <a:cs typeface="Verdana" panose="020B0604030504040204" pitchFamily="34" charset="0"/>
            </a:endParaRPr>
          </a:p>
          <a:p>
            <a:pPr lvl="1" eaLnBrk="1" hangingPunct="1">
              <a:lnSpc>
                <a:spcPct val="90000"/>
              </a:lnSpc>
              <a:spcBef>
                <a:spcPct val="40000"/>
              </a:spcBef>
            </a:pPr>
            <a:r>
              <a:rPr lang="en-GB" altLang="en-US" sz="1800" dirty="0" smtClean="0">
                <a:solidFill>
                  <a:schemeClr val="tx2"/>
                </a:solidFill>
                <a:ea typeface="Verdana" panose="020B0604030504040204" pitchFamily="34" charset="0"/>
                <a:cs typeface="Verdana" panose="020B0604030504040204" pitchFamily="34" charset="0"/>
              </a:rPr>
              <a:t>Premiums not tax deductible for Corporate Co-Director Insurance</a:t>
            </a:r>
          </a:p>
          <a:p>
            <a:pPr marL="234950" lvl="1" indent="0" eaLnBrk="1" hangingPunct="1">
              <a:lnSpc>
                <a:spcPct val="90000"/>
              </a:lnSpc>
              <a:spcBef>
                <a:spcPct val="40000"/>
              </a:spcBef>
              <a:buNone/>
            </a:pPr>
            <a:endParaRPr lang="en-GB" altLang="en-US" sz="1800" dirty="0">
              <a:solidFill>
                <a:schemeClr val="tx2"/>
              </a:solidFill>
              <a:ea typeface="Verdana" panose="020B0604030504040204" pitchFamily="34" charset="0"/>
              <a:cs typeface="Verdana" panose="020B0604030504040204" pitchFamily="34" charset="0"/>
            </a:endParaRPr>
          </a:p>
          <a:p>
            <a:pPr lvl="1" eaLnBrk="1" hangingPunct="1">
              <a:lnSpc>
                <a:spcPct val="90000"/>
              </a:lnSpc>
              <a:spcBef>
                <a:spcPct val="40000"/>
              </a:spcBef>
            </a:pPr>
            <a:r>
              <a:rPr lang="en-GB" altLang="en-US" sz="1800" dirty="0" smtClean="0">
                <a:solidFill>
                  <a:schemeClr val="tx2"/>
                </a:solidFill>
                <a:ea typeface="Verdana" panose="020B0604030504040204" pitchFamily="34" charset="0"/>
                <a:cs typeface="Verdana" panose="020B0604030504040204" pitchFamily="34" charset="0"/>
              </a:rPr>
              <a:t>Company receives the sum insured in the event of a claim</a:t>
            </a:r>
          </a:p>
          <a:p>
            <a:pPr marL="234950" lvl="1" indent="0" eaLnBrk="1" hangingPunct="1">
              <a:lnSpc>
                <a:spcPct val="90000"/>
              </a:lnSpc>
              <a:spcBef>
                <a:spcPct val="40000"/>
              </a:spcBef>
              <a:buNone/>
            </a:pPr>
            <a:endParaRPr lang="en-GB" altLang="en-US" sz="1600" dirty="0" smtClean="0">
              <a:solidFill>
                <a:schemeClr val="tx2"/>
              </a:solidFill>
              <a:latin typeface="Verdana" panose="020B0604030504040204" pitchFamily="34" charset="0"/>
              <a:ea typeface="Verdana" panose="020B0604030504040204" pitchFamily="34" charset="0"/>
              <a:cs typeface="Verdana" panose="020B0604030504040204" pitchFamily="34" charset="0"/>
            </a:endParaRPr>
          </a:p>
          <a:p>
            <a:pPr eaLnBrk="1" hangingPunct="1">
              <a:lnSpc>
                <a:spcPct val="90000"/>
              </a:lnSpc>
              <a:spcBef>
                <a:spcPct val="40000"/>
              </a:spcBef>
              <a:buFontTx/>
              <a:buNone/>
            </a:pPr>
            <a:endParaRPr lang="en-GB" altLang="en-US" sz="1800" dirty="0" smtClean="0">
              <a:solidFill>
                <a:schemeClr val="accent2"/>
              </a:solidFill>
            </a:endParaRPr>
          </a:p>
          <a:p>
            <a:pPr eaLnBrk="1" hangingPunct="1">
              <a:lnSpc>
                <a:spcPct val="90000"/>
              </a:lnSpc>
              <a:spcBef>
                <a:spcPct val="40000"/>
              </a:spcBef>
              <a:buFontTx/>
              <a:buNone/>
            </a:pPr>
            <a:endParaRPr lang="en-GB" altLang="en-US" sz="1800" dirty="0" smtClean="0">
              <a:latin typeface="Arial" charset="0"/>
            </a:endParaRPr>
          </a:p>
          <a:p>
            <a:pPr eaLnBrk="1" hangingPunct="1">
              <a:lnSpc>
                <a:spcPct val="90000"/>
              </a:lnSpc>
              <a:spcBef>
                <a:spcPct val="60000"/>
              </a:spcBef>
              <a:buFontTx/>
              <a:buNone/>
            </a:pPr>
            <a:endParaRPr lang="en-GB" altLang="en-US" sz="1600" dirty="0" smtClean="0">
              <a:latin typeface="Arial" charset="0"/>
            </a:endParaRPr>
          </a:p>
          <a:p>
            <a:pPr eaLnBrk="1" hangingPunct="1">
              <a:lnSpc>
                <a:spcPct val="90000"/>
              </a:lnSpc>
            </a:pPr>
            <a:endParaRPr lang="en-GB" altLang="en-US" sz="1800" dirty="0" smtClean="0">
              <a:latin typeface="Times New Roman" pitchFamily="18" charset="0"/>
            </a:endParaRPr>
          </a:p>
        </p:txBody>
      </p:sp>
    </p:spTree>
    <p:extLst>
      <p:ext uri="{BB962C8B-B14F-4D97-AF65-F5344CB8AC3E}">
        <p14:creationId xmlns:p14="http://schemas.microsoft.com/office/powerpoint/2010/main" xmlns="" val="175687109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7119" y="1124744"/>
            <a:ext cx="11293887" cy="5400600"/>
          </a:xfrm>
        </p:spPr>
        <p:txBody>
          <a:bodyPr/>
          <a:lstStyle/>
          <a:p>
            <a:r>
              <a:rPr lang="en-IE" sz="1800" dirty="0">
                <a:ea typeface="Verdana" panose="020B0604030504040204" pitchFamily="34" charset="0"/>
                <a:cs typeface="Verdana" panose="020B0604030504040204" pitchFamily="34" charset="0"/>
              </a:rPr>
              <a:t>Company share buy-back may be restricted in 2 main areas:</a:t>
            </a:r>
          </a:p>
          <a:p>
            <a:pPr marL="0" indent="0">
              <a:buNone/>
            </a:pPr>
            <a:endParaRPr lang="en-IE" sz="1800" dirty="0">
              <a:ea typeface="Verdana" panose="020B0604030504040204" pitchFamily="34" charset="0"/>
              <a:cs typeface="Verdana" panose="020B0604030504040204" pitchFamily="34" charset="0"/>
            </a:endParaRPr>
          </a:p>
          <a:p>
            <a:pPr marL="457200" indent="-457200">
              <a:buFont typeface="+mj-lt"/>
              <a:buAutoNum type="arabicPeriod"/>
            </a:pPr>
            <a:r>
              <a:rPr lang="en-IE" sz="1800" dirty="0" smtClean="0">
                <a:ea typeface="Verdana" panose="020B0604030504040204" pitchFamily="34" charset="0"/>
                <a:cs typeface="Verdana" panose="020B0604030504040204" pitchFamily="34" charset="0"/>
              </a:rPr>
              <a:t>The </a:t>
            </a:r>
            <a:r>
              <a:rPr lang="en-IE" sz="1800" dirty="0">
                <a:ea typeface="Verdana" panose="020B0604030504040204" pitchFamily="34" charset="0"/>
                <a:cs typeface="Verdana" panose="020B0604030504040204" pitchFamily="34" charset="0"/>
              </a:rPr>
              <a:t>legal power of the company to purchase it’s own </a:t>
            </a:r>
            <a:r>
              <a:rPr lang="en-IE" sz="1800" dirty="0" smtClean="0">
                <a:ea typeface="Verdana" panose="020B0604030504040204" pitchFamily="34" charset="0"/>
                <a:cs typeface="Verdana" panose="020B0604030504040204" pitchFamily="34" charset="0"/>
              </a:rPr>
              <a:t>shares</a:t>
            </a:r>
          </a:p>
          <a:p>
            <a:pPr marL="790575" lvl="2" indent="-342900">
              <a:buSzPct val="90000"/>
              <a:buFont typeface="+mj-lt"/>
              <a:buAutoNum type="alphaLcParenR"/>
            </a:pPr>
            <a:r>
              <a:rPr lang="en-IE" sz="1800" dirty="0" smtClean="0">
                <a:latin typeface="+mn-lt"/>
                <a:ea typeface="Verdana" panose="020B0604030504040204" pitchFamily="34" charset="0"/>
                <a:cs typeface="Verdana" panose="020B0604030504040204" pitchFamily="34" charset="0"/>
              </a:rPr>
              <a:t>Enshrined in Company Law (Company’s Act 2014)</a:t>
            </a:r>
          </a:p>
          <a:p>
            <a:pPr marL="790575" lvl="2" indent="-342900">
              <a:buSzPct val="90000"/>
              <a:buFont typeface="+mj-lt"/>
              <a:buAutoNum type="alphaLcParenR"/>
            </a:pPr>
            <a:r>
              <a:rPr lang="en-IE" sz="1800" dirty="0" smtClean="0">
                <a:latin typeface="+mn-lt"/>
                <a:ea typeface="Verdana" panose="020B0604030504040204" pitchFamily="34" charset="0"/>
                <a:cs typeface="Verdana" panose="020B0604030504040204" pitchFamily="34" charset="0"/>
              </a:rPr>
              <a:t>Need to consult with the company’s solicitor to ensure conditions are </a:t>
            </a:r>
            <a:r>
              <a:rPr lang="en-IE" sz="1800" dirty="0" err="1" smtClean="0">
                <a:latin typeface="+mn-lt"/>
                <a:ea typeface="Verdana" panose="020B0604030504040204" pitchFamily="34" charset="0"/>
                <a:cs typeface="Verdana" panose="020B0604030504040204" pitchFamily="34" charset="0"/>
              </a:rPr>
              <a:t>satisifed</a:t>
            </a:r>
            <a:endParaRPr lang="en-IE" sz="1800" dirty="0" smtClean="0">
              <a:latin typeface="+mn-lt"/>
              <a:ea typeface="Verdana" panose="020B0604030504040204" pitchFamily="34" charset="0"/>
              <a:cs typeface="Verdana" panose="020B0604030504040204" pitchFamily="34" charset="0"/>
            </a:endParaRPr>
          </a:p>
          <a:p>
            <a:pPr marL="790575" lvl="2" indent="-342900">
              <a:buSzPct val="90000"/>
              <a:buFont typeface="+mj-lt"/>
              <a:buAutoNum type="alphaLcParenR"/>
            </a:pPr>
            <a:r>
              <a:rPr lang="en-IE" sz="1800" dirty="0" smtClean="0">
                <a:latin typeface="+mn-lt"/>
                <a:ea typeface="Verdana" panose="020B0604030504040204" pitchFamily="34" charset="0"/>
                <a:cs typeface="Verdana" panose="020B0604030504040204" pitchFamily="34" charset="0"/>
              </a:rPr>
              <a:t>Example: </a:t>
            </a:r>
            <a:r>
              <a:rPr lang="en-IE" sz="1800" i="1" dirty="0" smtClean="0">
                <a:latin typeface="+mn-lt"/>
                <a:ea typeface="Verdana" panose="020B0604030504040204" pitchFamily="34" charset="0"/>
                <a:cs typeface="Verdana" panose="020B0604030504040204" pitchFamily="34" charset="0"/>
              </a:rPr>
              <a:t>The </a:t>
            </a:r>
            <a:r>
              <a:rPr lang="en-IE" sz="1800" i="1" dirty="0">
                <a:latin typeface="+mn-lt"/>
                <a:ea typeface="Verdana" panose="020B0604030504040204" pitchFamily="34" charset="0"/>
                <a:cs typeface="Verdana" panose="020B0604030504040204" pitchFamily="34" charset="0"/>
              </a:rPr>
              <a:t>buy back must be allowed by either (</a:t>
            </a:r>
            <a:r>
              <a:rPr lang="en-IE" sz="1800" i="1" dirty="0" err="1">
                <a:latin typeface="+mn-lt"/>
                <a:ea typeface="Verdana" panose="020B0604030504040204" pitchFamily="34" charset="0"/>
                <a:cs typeface="Verdana" panose="020B0604030504040204" pitchFamily="34" charset="0"/>
              </a:rPr>
              <a:t>i</a:t>
            </a:r>
            <a:r>
              <a:rPr lang="en-IE" sz="1800" i="1" dirty="0">
                <a:latin typeface="+mn-lt"/>
                <a:ea typeface="Verdana" panose="020B0604030504040204" pitchFamily="34" charset="0"/>
                <a:cs typeface="Verdana" panose="020B0604030504040204" pitchFamily="34" charset="0"/>
              </a:rPr>
              <a:t>) the company’s constitution; (ii) rights attaching to the shares; or (iii) a special resolution of the shareholders.</a:t>
            </a:r>
            <a:r>
              <a:rPr lang="en-IE" sz="1800" dirty="0">
                <a:latin typeface="+mn-lt"/>
                <a:ea typeface="Verdana" panose="020B0604030504040204" pitchFamily="34" charset="0"/>
                <a:cs typeface="Verdana" panose="020B0604030504040204" pitchFamily="34" charset="0"/>
              </a:rPr>
              <a:t> </a:t>
            </a:r>
          </a:p>
          <a:p>
            <a:pPr marL="0" indent="0">
              <a:buNone/>
            </a:pPr>
            <a:endParaRPr lang="en-IE" sz="1800" dirty="0">
              <a:ea typeface="Verdana" panose="020B0604030504040204" pitchFamily="34" charset="0"/>
              <a:cs typeface="Verdana" panose="020B0604030504040204" pitchFamily="34" charset="0"/>
            </a:endParaRPr>
          </a:p>
          <a:p>
            <a:pPr marL="457200" indent="-457200">
              <a:buFont typeface="+mj-lt"/>
              <a:buAutoNum type="arabicPeriod" startAt="2"/>
            </a:pPr>
            <a:r>
              <a:rPr lang="en-IE" sz="1800" dirty="0">
                <a:ea typeface="Verdana" panose="020B0604030504040204" pitchFamily="34" charset="0"/>
                <a:cs typeface="Verdana" panose="020B0604030504040204" pitchFamily="34" charset="0"/>
              </a:rPr>
              <a:t>Taxation treatment of the buy-back of the company’s own </a:t>
            </a:r>
            <a:r>
              <a:rPr lang="en-IE" sz="1800" dirty="0" smtClean="0">
                <a:ea typeface="Verdana" panose="020B0604030504040204" pitchFamily="34" charset="0"/>
                <a:cs typeface="Verdana" panose="020B0604030504040204" pitchFamily="34" charset="0"/>
              </a:rPr>
              <a:t>shares</a:t>
            </a:r>
          </a:p>
          <a:p>
            <a:pPr marL="904875" lvl="2" indent="-457200">
              <a:buSzPct val="90000"/>
              <a:buFont typeface="+mj-lt"/>
              <a:buAutoNum type="alphaLcParenR"/>
            </a:pPr>
            <a:r>
              <a:rPr lang="en-IE" sz="1800" dirty="0">
                <a:latin typeface="+mn-lt"/>
                <a:ea typeface="Verdana" panose="020B0604030504040204" pitchFamily="34" charset="0"/>
                <a:cs typeface="Verdana" panose="020B0604030504040204" pitchFamily="34" charset="0"/>
              </a:rPr>
              <a:t>Company buy-back of shares deemed to be a ‘distribution’  (</a:t>
            </a:r>
            <a:r>
              <a:rPr lang="en-IE" sz="1800" dirty="0" err="1">
                <a:latin typeface="+mn-lt"/>
                <a:ea typeface="Verdana" panose="020B0604030504040204" pitchFamily="34" charset="0"/>
                <a:cs typeface="Verdana" panose="020B0604030504040204" pitchFamily="34" charset="0"/>
              </a:rPr>
              <a:t>S130</a:t>
            </a:r>
            <a:r>
              <a:rPr lang="en-IE" sz="1800" dirty="0">
                <a:latin typeface="+mn-lt"/>
                <a:ea typeface="Verdana" panose="020B0604030504040204" pitchFamily="34" charset="0"/>
                <a:cs typeface="Verdana" panose="020B0604030504040204" pitchFamily="34" charset="0"/>
              </a:rPr>
              <a:t> </a:t>
            </a:r>
            <a:r>
              <a:rPr lang="en-IE" sz="1800" dirty="0" err="1">
                <a:latin typeface="+mn-lt"/>
                <a:ea typeface="Verdana" panose="020B0604030504040204" pitchFamily="34" charset="0"/>
                <a:cs typeface="Verdana" panose="020B0604030504040204" pitchFamily="34" charset="0"/>
              </a:rPr>
              <a:t>TCA</a:t>
            </a:r>
            <a:r>
              <a:rPr lang="en-IE" sz="1800" dirty="0">
                <a:latin typeface="+mn-lt"/>
                <a:ea typeface="Verdana" panose="020B0604030504040204" pitchFamily="34" charset="0"/>
                <a:cs typeface="Verdana" panose="020B0604030504040204" pitchFamily="34" charset="0"/>
              </a:rPr>
              <a:t> 1997)</a:t>
            </a:r>
          </a:p>
          <a:p>
            <a:pPr marL="904875" lvl="2" indent="-457200">
              <a:buSzPct val="90000"/>
              <a:buFont typeface="+mj-lt"/>
              <a:buAutoNum type="alphaLcParenR"/>
            </a:pPr>
            <a:r>
              <a:rPr lang="en-IE" sz="1800" dirty="0">
                <a:latin typeface="+mn-lt"/>
                <a:ea typeface="Verdana" panose="020B0604030504040204" pitchFamily="34" charset="0"/>
                <a:cs typeface="Verdana" panose="020B0604030504040204" pitchFamily="34" charset="0"/>
              </a:rPr>
              <a:t>The purchase by a company of its own shares is not a distribution if a number of </a:t>
            </a:r>
            <a:r>
              <a:rPr lang="en-IE" sz="1800" dirty="0" smtClean="0">
                <a:latin typeface="+mn-lt"/>
                <a:ea typeface="Verdana" panose="020B0604030504040204" pitchFamily="34" charset="0"/>
                <a:cs typeface="Verdana" panose="020B0604030504040204" pitchFamily="34" charset="0"/>
              </a:rPr>
              <a:t>conditions from Revenue </a:t>
            </a:r>
            <a:r>
              <a:rPr lang="en-IE" sz="1800" dirty="0">
                <a:latin typeface="+mn-lt"/>
                <a:ea typeface="Verdana" panose="020B0604030504040204" pitchFamily="34" charset="0"/>
                <a:cs typeface="Verdana" panose="020B0604030504040204" pitchFamily="34" charset="0"/>
              </a:rPr>
              <a:t>are satisfied (</a:t>
            </a:r>
            <a:r>
              <a:rPr lang="en-IE" sz="1800" dirty="0" err="1">
                <a:latin typeface="+mn-lt"/>
                <a:ea typeface="Verdana" panose="020B0604030504040204" pitchFamily="34" charset="0"/>
                <a:cs typeface="Verdana" panose="020B0604030504040204" pitchFamily="34" charset="0"/>
              </a:rPr>
              <a:t>s176</a:t>
            </a:r>
            <a:r>
              <a:rPr lang="en-IE" sz="1800" dirty="0">
                <a:latin typeface="+mn-lt"/>
                <a:ea typeface="Verdana" panose="020B0604030504040204" pitchFamily="34" charset="0"/>
                <a:cs typeface="Verdana" panose="020B0604030504040204" pitchFamily="34" charset="0"/>
              </a:rPr>
              <a:t> </a:t>
            </a:r>
            <a:r>
              <a:rPr lang="en-IE" sz="1800" dirty="0" err="1">
                <a:latin typeface="+mn-lt"/>
                <a:ea typeface="Verdana" panose="020B0604030504040204" pitchFamily="34" charset="0"/>
                <a:cs typeface="Verdana" panose="020B0604030504040204" pitchFamily="34" charset="0"/>
              </a:rPr>
              <a:t>TCA</a:t>
            </a:r>
            <a:r>
              <a:rPr lang="en-IE" sz="1800" dirty="0">
                <a:latin typeface="+mn-lt"/>
                <a:ea typeface="Verdana" panose="020B0604030504040204" pitchFamily="34" charset="0"/>
                <a:cs typeface="Verdana" panose="020B0604030504040204" pitchFamily="34" charset="0"/>
              </a:rPr>
              <a:t> 1997</a:t>
            </a:r>
            <a:r>
              <a:rPr lang="en-IE" sz="1800" dirty="0" smtClean="0">
                <a:latin typeface="+mn-lt"/>
                <a:ea typeface="Verdana" panose="020B0604030504040204" pitchFamily="34" charset="0"/>
                <a:cs typeface="Verdana" panose="020B0604030504040204" pitchFamily="34" charset="0"/>
              </a:rPr>
              <a:t>)</a:t>
            </a:r>
          </a:p>
          <a:p>
            <a:pPr marL="904875" lvl="2" indent="-457200">
              <a:buSzPct val="90000"/>
              <a:buFont typeface="+mj-lt"/>
              <a:buAutoNum type="alphaLcParenR"/>
            </a:pPr>
            <a:r>
              <a:rPr lang="en-IE" sz="1800" dirty="0">
                <a:latin typeface="+mn-lt"/>
                <a:ea typeface="Verdana" panose="020B0604030504040204" pitchFamily="34" charset="0"/>
                <a:cs typeface="Verdana" panose="020B0604030504040204" pitchFamily="34" charset="0"/>
              </a:rPr>
              <a:t>Example: </a:t>
            </a:r>
            <a:r>
              <a:rPr lang="en-IE" sz="1800" i="1" dirty="0">
                <a:latin typeface="+mn-lt"/>
                <a:ea typeface="Verdana" panose="020B0604030504040204" pitchFamily="34" charset="0"/>
                <a:cs typeface="Verdana" panose="020B0604030504040204" pitchFamily="34" charset="0"/>
              </a:rPr>
              <a:t>The shares must have been owned by the vendor and the deceased director for a combined period of at least three years when the shares are being bought after the shareholder’s death.</a:t>
            </a:r>
          </a:p>
          <a:p>
            <a:pPr marL="904875" lvl="2" indent="-457200">
              <a:buSzPct val="90000"/>
              <a:buFont typeface="+mj-lt"/>
              <a:buAutoNum type="alphaLcParenR"/>
            </a:pPr>
            <a:endParaRPr lang="en-IE" sz="1600" dirty="0" smtClean="0">
              <a:latin typeface="Verdana" panose="020B0604030504040204" pitchFamily="34" charset="0"/>
              <a:ea typeface="Verdana" panose="020B0604030504040204" pitchFamily="34" charset="0"/>
              <a:cs typeface="Verdana" panose="020B0604030504040204" pitchFamily="34" charset="0"/>
            </a:endParaRPr>
          </a:p>
          <a:p>
            <a:pPr marL="904875" lvl="2" indent="-457200">
              <a:buSzPct val="90000"/>
              <a:buFont typeface="+mj-lt"/>
              <a:buAutoNum type="alphaLcParenR"/>
            </a:pPr>
            <a:endParaRPr lang="en-IE" sz="1600" dirty="0">
              <a:latin typeface="Verdana" panose="020B0604030504040204" pitchFamily="34" charset="0"/>
              <a:ea typeface="Verdana" panose="020B0604030504040204" pitchFamily="34" charset="0"/>
              <a:cs typeface="Verdana" panose="020B0604030504040204" pitchFamily="34" charset="0"/>
            </a:endParaRPr>
          </a:p>
          <a:p>
            <a:pPr marL="904875" lvl="2" indent="-457200">
              <a:buSzPct val="90000"/>
              <a:buFont typeface="+mj-lt"/>
              <a:buAutoNum type="alphaLcParenR"/>
            </a:pPr>
            <a:endParaRPr lang="en-IE" sz="1600" dirty="0">
              <a:latin typeface="Verdana" panose="020B0604030504040204" pitchFamily="34" charset="0"/>
              <a:ea typeface="Verdana" panose="020B0604030504040204" pitchFamily="34" charset="0"/>
              <a:cs typeface="Verdana" panose="020B0604030504040204" pitchFamily="34" charset="0"/>
            </a:endParaRPr>
          </a:p>
          <a:p>
            <a:endParaRPr lang="en-IE" sz="1800" dirty="0">
              <a:latin typeface="Verdana" panose="020B0604030504040204" pitchFamily="34" charset="0"/>
              <a:ea typeface="Verdana" panose="020B0604030504040204" pitchFamily="34" charset="0"/>
              <a:cs typeface="Verdana" panose="020B0604030504040204" pitchFamily="34" charset="0"/>
            </a:endParaRPr>
          </a:p>
        </p:txBody>
      </p:sp>
      <p:sp>
        <p:nvSpPr>
          <p:cNvPr id="4" name="Rectangle 2"/>
          <p:cNvSpPr>
            <a:spLocks noGrp="1" noChangeArrowheads="1"/>
          </p:cNvSpPr>
          <p:nvPr>
            <p:ph type="title"/>
          </p:nvPr>
        </p:nvSpPr>
        <p:spPr>
          <a:xfrm>
            <a:off x="527121" y="312738"/>
            <a:ext cx="9124022" cy="451966"/>
          </a:xfrm>
        </p:spPr>
        <p:txBody>
          <a:bodyPr/>
          <a:lstStyle/>
          <a:p>
            <a:pPr eaLnBrk="1" hangingPunct="1"/>
            <a:r>
              <a:rPr lang="en-GB" altLang="en-US" dirty="0" smtClean="0">
                <a:latin typeface="+mn-lt"/>
                <a:ea typeface="Verdana" panose="020B0604030504040204" pitchFamily="34" charset="0"/>
                <a:cs typeface="Verdana" panose="020B0604030504040204" pitchFamily="34" charset="0"/>
              </a:rPr>
              <a:t>Corporate Co-Director Insurance</a:t>
            </a:r>
          </a:p>
        </p:txBody>
      </p:sp>
    </p:spTree>
    <p:extLst>
      <p:ext uri="{BB962C8B-B14F-4D97-AF65-F5344CB8AC3E}">
        <p14:creationId xmlns:p14="http://schemas.microsoft.com/office/powerpoint/2010/main" xmlns="" val="228529375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2"/>
          <p:cNvSpPr>
            <a:spLocks noGrp="1" noChangeArrowheads="1"/>
          </p:cNvSpPr>
          <p:nvPr>
            <p:ph type="title"/>
          </p:nvPr>
        </p:nvSpPr>
        <p:spPr>
          <a:xfrm>
            <a:off x="431858" y="260353"/>
            <a:ext cx="9507189" cy="504825"/>
          </a:xfrm>
        </p:spPr>
        <p:txBody>
          <a:bodyPr/>
          <a:lstStyle/>
          <a:p>
            <a:pPr eaLnBrk="1" hangingPunct="1"/>
            <a:r>
              <a:rPr lang="en-GB" altLang="en-US" dirty="0" smtClean="0">
                <a:latin typeface="+mn-lt"/>
                <a:ea typeface="Verdana" panose="020B0604030504040204" pitchFamily="34" charset="0"/>
                <a:cs typeface="Verdana" panose="020B0604030504040204" pitchFamily="34" charset="0"/>
              </a:rPr>
              <a:t>Keyperson Insurance</a:t>
            </a:r>
          </a:p>
        </p:txBody>
      </p:sp>
      <p:sp>
        <p:nvSpPr>
          <p:cNvPr id="30725" name="Rectangle 3"/>
          <p:cNvSpPr>
            <a:spLocks noGrp="1" noChangeArrowheads="1"/>
          </p:cNvSpPr>
          <p:nvPr>
            <p:ph type="body" idx="1"/>
          </p:nvPr>
        </p:nvSpPr>
        <p:spPr>
          <a:xfrm>
            <a:off x="527121" y="1124745"/>
            <a:ext cx="11139351" cy="5255419"/>
          </a:xfrm>
        </p:spPr>
        <p:txBody>
          <a:bodyPr/>
          <a:lstStyle/>
          <a:p>
            <a:pPr eaLnBrk="1" hangingPunct="1">
              <a:lnSpc>
                <a:spcPct val="90000"/>
              </a:lnSpc>
            </a:pPr>
            <a:r>
              <a:rPr lang="en-GB" altLang="en-US" b="1" dirty="0" smtClean="0">
                <a:solidFill>
                  <a:schemeClr val="tx2"/>
                </a:solidFill>
                <a:ea typeface="Verdana" panose="020B0604030504040204" pitchFamily="34" charset="0"/>
                <a:cs typeface="Verdana" panose="020B0604030504040204" pitchFamily="34" charset="0"/>
              </a:rPr>
              <a:t>The Company owns the policies</a:t>
            </a:r>
          </a:p>
          <a:p>
            <a:pPr marL="0" indent="0" eaLnBrk="1" hangingPunct="1">
              <a:lnSpc>
                <a:spcPct val="90000"/>
              </a:lnSpc>
              <a:buNone/>
            </a:pPr>
            <a:endParaRPr lang="en-GB" altLang="en-US" dirty="0" smtClean="0">
              <a:solidFill>
                <a:schemeClr val="tx2"/>
              </a:solidFill>
              <a:ea typeface="Verdana" panose="020B0604030504040204" pitchFamily="34" charset="0"/>
              <a:cs typeface="Verdana" panose="020B0604030504040204" pitchFamily="34" charset="0"/>
            </a:endParaRPr>
          </a:p>
          <a:p>
            <a:pPr lvl="1" eaLnBrk="1" hangingPunct="1">
              <a:lnSpc>
                <a:spcPct val="90000"/>
              </a:lnSpc>
              <a:spcBef>
                <a:spcPct val="40000"/>
              </a:spcBef>
            </a:pPr>
            <a:r>
              <a:rPr lang="en-GB" altLang="en-US" dirty="0" smtClean="0">
                <a:solidFill>
                  <a:schemeClr val="tx2"/>
                </a:solidFill>
                <a:ea typeface="Verdana" panose="020B0604030504040204" pitchFamily="34" charset="0"/>
                <a:cs typeface="Verdana" panose="020B0604030504040204" pitchFamily="34" charset="0"/>
              </a:rPr>
              <a:t>Each Keyperson is life insured</a:t>
            </a:r>
            <a:endParaRPr lang="en-GB" altLang="en-US" dirty="0">
              <a:solidFill>
                <a:schemeClr val="tx2"/>
              </a:solidFill>
              <a:ea typeface="Verdana" panose="020B0604030504040204" pitchFamily="34" charset="0"/>
              <a:cs typeface="Verdana" panose="020B0604030504040204" pitchFamily="34" charset="0"/>
            </a:endParaRPr>
          </a:p>
          <a:p>
            <a:pPr lvl="1" eaLnBrk="1" hangingPunct="1">
              <a:lnSpc>
                <a:spcPct val="90000"/>
              </a:lnSpc>
              <a:spcBef>
                <a:spcPct val="40000"/>
              </a:spcBef>
            </a:pPr>
            <a:r>
              <a:rPr lang="en-GB" altLang="en-US" dirty="0" smtClean="0">
                <a:solidFill>
                  <a:schemeClr val="tx2"/>
                </a:solidFill>
                <a:ea typeface="Verdana" panose="020B0604030504040204" pitchFamily="34" charset="0"/>
                <a:cs typeface="Verdana" panose="020B0604030504040204" pitchFamily="34" charset="0"/>
              </a:rPr>
              <a:t>The purpose of the Life Insurance policy is to protect the profits and/or repay any loans.</a:t>
            </a:r>
          </a:p>
          <a:p>
            <a:pPr lvl="1" eaLnBrk="1" hangingPunct="1">
              <a:lnSpc>
                <a:spcPct val="90000"/>
              </a:lnSpc>
              <a:spcBef>
                <a:spcPct val="40000"/>
              </a:spcBef>
            </a:pPr>
            <a:r>
              <a:rPr lang="en-GB" altLang="en-US" dirty="0" smtClean="0">
                <a:solidFill>
                  <a:schemeClr val="tx2"/>
                </a:solidFill>
                <a:ea typeface="Verdana" panose="020B0604030504040204" pitchFamily="34" charset="0"/>
                <a:cs typeface="Verdana" panose="020B0604030504040204" pitchFamily="34" charset="0"/>
              </a:rPr>
              <a:t>Company pays premiums</a:t>
            </a:r>
            <a:endParaRPr lang="en-GB" altLang="en-US" dirty="0">
              <a:solidFill>
                <a:schemeClr val="tx2"/>
              </a:solidFill>
              <a:ea typeface="Verdana" panose="020B0604030504040204" pitchFamily="34" charset="0"/>
              <a:cs typeface="Verdana" panose="020B0604030504040204" pitchFamily="34" charset="0"/>
            </a:endParaRPr>
          </a:p>
          <a:p>
            <a:pPr lvl="1" eaLnBrk="1" hangingPunct="1">
              <a:lnSpc>
                <a:spcPct val="90000"/>
              </a:lnSpc>
              <a:spcBef>
                <a:spcPct val="40000"/>
              </a:spcBef>
            </a:pPr>
            <a:r>
              <a:rPr lang="en-IE" altLang="en-US" dirty="0">
                <a:solidFill>
                  <a:schemeClr val="tx2"/>
                </a:solidFill>
                <a:ea typeface="Verdana" panose="020B0604030504040204" pitchFamily="34" charset="0"/>
                <a:cs typeface="Verdana" panose="020B0604030504040204" pitchFamily="34" charset="0"/>
              </a:rPr>
              <a:t>Premium may be tax deductible assuming conditions </a:t>
            </a:r>
            <a:r>
              <a:rPr lang="en-IE" altLang="en-US" dirty="0" smtClean="0">
                <a:solidFill>
                  <a:schemeClr val="tx2"/>
                </a:solidFill>
                <a:ea typeface="Verdana" panose="020B0604030504040204" pitchFamily="34" charset="0"/>
                <a:cs typeface="Verdana" panose="020B0604030504040204" pitchFamily="34" charset="0"/>
              </a:rPr>
              <a:t>met on Keyperson</a:t>
            </a:r>
            <a:endParaRPr lang="en-GB" altLang="en-US" dirty="0">
              <a:solidFill>
                <a:schemeClr val="tx2"/>
              </a:solidFill>
              <a:ea typeface="Verdana" panose="020B0604030504040204" pitchFamily="34" charset="0"/>
              <a:cs typeface="Verdana" panose="020B0604030504040204" pitchFamily="34" charset="0"/>
            </a:endParaRPr>
          </a:p>
          <a:p>
            <a:pPr lvl="1" eaLnBrk="1" hangingPunct="1">
              <a:lnSpc>
                <a:spcPct val="90000"/>
              </a:lnSpc>
              <a:spcBef>
                <a:spcPct val="40000"/>
              </a:spcBef>
            </a:pPr>
            <a:r>
              <a:rPr lang="en-GB" altLang="en-US" dirty="0" smtClean="0">
                <a:solidFill>
                  <a:schemeClr val="tx2"/>
                </a:solidFill>
                <a:ea typeface="Verdana" panose="020B0604030504040204" pitchFamily="34" charset="0"/>
                <a:cs typeface="Verdana" panose="020B0604030504040204" pitchFamily="34" charset="0"/>
              </a:rPr>
              <a:t>Company receives the sum insured in the event of a claim</a:t>
            </a:r>
          </a:p>
          <a:p>
            <a:pPr marL="234950" lvl="1" indent="0" eaLnBrk="1" hangingPunct="1">
              <a:lnSpc>
                <a:spcPct val="90000"/>
              </a:lnSpc>
              <a:spcBef>
                <a:spcPct val="40000"/>
              </a:spcBef>
              <a:buNone/>
            </a:pPr>
            <a:endParaRPr lang="en-GB" altLang="en-US" sz="1600" dirty="0" smtClean="0">
              <a:solidFill>
                <a:schemeClr val="tx2"/>
              </a:solidFill>
              <a:latin typeface="Verdana" panose="020B0604030504040204" pitchFamily="34" charset="0"/>
              <a:ea typeface="Verdana" panose="020B0604030504040204" pitchFamily="34" charset="0"/>
              <a:cs typeface="Verdana" panose="020B0604030504040204" pitchFamily="34" charset="0"/>
            </a:endParaRPr>
          </a:p>
          <a:p>
            <a:pPr eaLnBrk="1" hangingPunct="1">
              <a:lnSpc>
                <a:spcPct val="90000"/>
              </a:lnSpc>
              <a:spcBef>
                <a:spcPct val="40000"/>
              </a:spcBef>
              <a:buFontTx/>
              <a:buNone/>
            </a:pPr>
            <a:endParaRPr lang="en-GB" altLang="en-US" sz="1800" dirty="0" smtClean="0">
              <a:solidFill>
                <a:schemeClr val="accent2"/>
              </a:solidFill>
            </a:endParaRPr>
          </a:p>
          <a:p>
            <a:pPr eaLnBrk="1" hangingPunct="1">
              <a:lnSpc>
                <a:spcPct val="90000"/>
              </a:lnSpc>
              <a:spcBef>
                <a:spcPct val="40000"/>
              </a:spcBef>
              <a:buFontTx/>
              <a:buNone/>
            </a:pPr>
            <a:endParaRPr lang="en-GB" altLang="en-US" sz="1800" dirty="0" smtClean="0">
              <a:latin typeface="Arial" charset="0"/>
            </a:endParaRPr>
          </a:p>
          <a:p>
            <a:pPr eaLnBrk="1" hangingPunct="1">
              <a:lnSpc>
                <a:spcPct val="90000"/>
              </a:lnSpc>
              <a:spcBef>
                <a:spcPct val="60000"/>
              </a:spcBef>
              <a:buFontTx/>
              <a:buNone/>
            </a:pPr>
            <a:endParaRPr lang="en-GB" altLang="en-US" sz="1600" dirty="0" smtClean="0">
              <a:latin typeface="Arial" charset="0"/>
            </a:endParaRPr>
          </a:p>
          <a:p>
            <a:pPr eaLnBrk="1" hangingPunct="1">
              <a:lnSpc>
                <a:spcPct val="90000"/>
              </a:lnSpc>
            </a:pPr>
            <a:endParaRPr lang="en-GB" altLang="en-US" sz="1800" dirty="0" smtClean="0">
              <a:latin typeface="Times New Roman" pitchFamily="18" charset="0"/>
            </a:endParaRPr>
          </a:p>
        </p:txBody>
      </p:sp>
    </p:spTree>
    <p:extLst>
      <p:ext uri="{BB962C8B-B14F-4D97-AF65-F5344CB8AC3E}">
        <p14:creationId xmlns:p14="http://schemas.microsoft.com/office/powerpoint/2010/main" xmlns="" val="156350298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p:cNvSpPr>
            <a:spLocks noGrp="1" noChangeArrowheads="1"/>
          </p:cNvSpPr>
          <p:nvPr>
            <p:ph type="title"/>
          </p:nvPr>
        </p:nvSpPr>
        <p:spPr>
          <a:xfrm>
            <a:off x="527450" y="260651"/>
            <a:ext cx="9507187" cy="648071"/>
          </a:xfrm>
        </p:spPr>
        <p:txBody>
          <a:bodyPr/>
          <a:lstStyle/>
          <a:p>
            <a:pPr eaLnBrk="1" hangingPunct="1"/>
            <a:r>
              <a:rPr lang="en-IE" altLang="en-US" dirty="0">
                <a:latin typeface="+mn-lt"/>
                <a:ea typeface="Verdana" panose="020B0604030504040204" pitchFamily="34" charset="0"/>
                <a:cs typeface="Verdana" panose="020B0604030504040204" pitchFamily="34" charset="0"/>
              </a:rPr>
              <a:t>Need for insurance – </a:t>
            </a:r>
            <a:br>
              <a:rPr lang="en-IE" altLang="en-US" dirty="0">
                <a:latin typeface="+mn-lt"/>
                <a:ea typeface="Verdana" panose="020B0604030504040204" pitchFamily="34" charset="0"/>
                <a:cs typeface="Verdana" panose="020B0604030504040204" pitchFamily="34" charset="0"/>
              </a:rPr>
            </a:br>
            <a:r>
              <a:rPr lang="en-IE" altLang="en-US" dirty="0">
                <a:latin typeface="+mn-lt"/>
                <a:ea typeface="Verdana" panose="020B0604030504040204" pitchFamily="34" charset="0"/>
                <a:cs typeface="Verdana" panose="020B0604030504040204" pitchFamily="34" charset="0"/>
              </a:rPr>
              <a:t>Affects of death of </a:t>
            </a:r>
            <a:r>
              <a:rPr lang="en-IE" altLang="en-US" dirty="0" err="1" smtClean="0">
                <a:latin typeface="+mn-lt"/>
                <a:ea typeface="Verdana" panose="020B0604030504040204" pitchFamily="34" charset="0"/>
                <a:cs typeface="Verdana" panose="020B0604030504040204" pitchFamily="34" charset="0"/>
              </a:rPr>
              <a:t>Keyperson</a:t>
            </a:r>
            <a:endParaRPr lang="en-GB" altLang="en-US" dirty="0" smtClean="0">
              <a:latin typeface="+mn-lt"/>
              <a:ea typeface="Verdana" panose="020B0604030504040204" pitchFamily="34" charset="0"/>
              <a:cs typeface="Verdana" panose="020B0604030504040204" pitchFamily="34" charset="0"/>
            </a:endParaRPr>
          </a:p>
        </p:txBody>
      </p:sp>
      <p:sp>
        <p:nvSpPr>
          <p:cNvPr id="12293" name="Rectangle 3"/>
          <p:cNvSpPr>
            <a:spLocks noGrp="1" noChangeArrowheads="1"/>
          </p:cNvSpPr>
          <p:nvPr>
            <p:ph type="body" idx="1"/>
          </p:nvPr>
        </p:nvSpPr>
        <p:spPr>
          <a:xfrm>
            <a:off x="527121" y="1340771"/>
            <a:ext cx="11139351" cy="5039395"/>
          </a:xfrm>
        </p:spPr>
        <p:txBody>
          <a:bodyPr/>
          <a:lstStyle/>
          <a:p>
            <a:pPr eaLnBrk="1" hangingPunct="1"/>
            <a:r>
              <a:rPr lang="en-GB" altLang="en-US" sz="1800" dirty="0" smtClean="0">
                <a:solidFill>
                  <a:schemeClr val="tx2"/>
                </a:solidFill>
                <a:ea typeface="Verdana" panose="020B0604030504040204" pitchFamily="34" charset="0"/>
                <a:cs typeface="Verdana" panose="020B0604030504040204" pitchFamily="34" charset="0"/>
              </a:rPr>
              <a:t>Insuring that valuable employee</a:t>
            </a:r>
          </a:p>
          <a:p>
            <a:pPr lvl="1" eaLnBrk="1" hangingPunct="1"/>
            <a:r>
              <a:rPr lang="en-GB" altLang="en-US" sz="1800" dirty="0" smtClean="0">
                <a:solidFill>
                  <a:schemeClr val="tx2"/>
                </a:solidFill>
                <a:ea typeface="Verdana" panose="020B0604030504040204" pitchFamily="34" charset="0"/>
                <a:cs typeface="Verdana" panose="020B0604030504040204" pitchFamily="34" charset="0"/>
              </a:rPr>
              <a:t>a person on whose expertise and / or contacts the continued financial success of the company depends</a:t>
            </a:r>
          </a:p>
          <a:p>
            <a:pPr lvl="1" eaLnBrk="1" hangingPunct="1">
              <a:buFontTx/>
              <a:buNone/>
            </a:pPr>
            <a:endParaRPr lang="en-GB" altLang="en-US" sz="1800" dirty="0" smtClean="0">
              <a:solidFill>
                <a:schemeClr val="tx2"/>
              </a:solidFill>
              <a:ea typeface="Verdana" panose="020B0604030504040204" pitchFamily="34" charset="0"/>
              <a:cs typeface="Verdana" panose="020B0604030504040204" pitchFamily="34" charset="0"/>
            </a:endParaRPr>
          </a:p>
          <a:p>
            <a:pPr eaLnBrk="1" hangingPunct="1">
              <a:spcBef>
                <a:spcPct val="105000"/>
              </a:spcBef>
            </a:pPr>
            <a:r>
              <a:rPr lang="en-GB" altLang="en-US" sz="1800" dirty="0" smtClean="0">
                <a:solidFill>
                  <a:schemeClr val="tx2"/>
                </a:solidFill>
                <a:ea typeface="Verdana" panose="020B0604030504040204" pitchFamily="34" charset="0"/>
                <a:cs typeface="Verdana" panose="020B0604030504040204" pitchFamily="34" charset="0"/>
              </a:rPr>
              <a:t>What value to the company?	</a:t>
            </a:r>
          </a:p>
          <a:p>
            <a:pPr lvl="1" eaLnBrk="1" hangingPunct="1"/>
            <a:r>
              <a:rPr lang="en-GB" altLang="en-US" sz="1800" dirty="0" smtClean="0">
                <a:solidFill>
                  <a:schemeClr val="tx2"/>
                </a:solidFill>
                <a:ea typeface="Verdana" panose="020B0604030504040204" pitchFamily="34" charset="0"/>
                <a:cs typeface="Verdana" panose="020B0604030504040204" pitchFamily="34" charset="0"/>
              </a:rPr>
              <a:t>Sales attributed / Loans made to company</a:t>
            </a:r>
          </a:p>
          <a:p>
            <a:pPr lvl="1" eaLnBrk="1" hangingPunct="1"/>
            <a:r>
              <a:rPr lang="en-GB" altLang="en-US" sz="1800" dirty="0" smtClean="0">
                <a:solidFill>
                  <a:schemeClr val="tx2"/>
                </a:solidFill>
                <a:ea typeface="Verdana" panose="020B0604030504040204" pitchFamily="34" charset="0"/>
                <a:cs typeface="Verdana" panose="020B0604030504040204" pitchFamily="34" charset="0"/>
              </a:rPr>
              <a:t>Client contacts / Technical expertise</a:t>
            </a:r>
          </a:p>
          <a:p>
            <a:pPr eaLnBrk="1" hangingPunct="1">
              <a:buFontTx/>
              <a:buNone/>
            </a:pPr>
            <a:endParaRPr lang="en-GB" altLang="en-US" sz="1800" dirty="0" smtClean="0">
              <a:solidFill>
                <a:schemeClr val="accent2"/>
              </a:solidFill>
            </a:endParaRPr>
          </a:p>
          <a:p>
            <a:pPr marL="342900" lvl="0" indent="-342900" eaLnBrk="1" hangingPunct="1">
              <a:spcBef>
                <a:spcPct val="115000"/>
              </a:spcBef>
            </a:pPr>
            <a:r>
              <a:rPr lang="en-GB" altLang="en-US" sz="1800" dirty="0">
                <a:ea typeface="Verdana" panose="020B0604030504040204" pitchFamily="34" charset="0"/>
                <a:cs typeface="Verdana" panose="020B0604030504040204" pitchFamily="34" charset="0"/>
              </a:rPr>
              <a:t>Potential loss to company?</a:t>
            </a:r>
          </a:p>
          <a:p>
            <a:pPr marL="539750" lvl="1" indent="-304800" eaLnBrk="1" hangingPunct="1"/>
            <a:r>
              <a:rPr lang="en-GB" altLang="en-US" sz="1800" dirty="0">
                <a:ea typeface="Verdana" panose="020B0604030504040204" pitchFamily="34" charset="0"/>
                <a:cs typeface="Verdana" panose="020B0604030504040204" pitchFamily="34" charset="0"/>
              </a:rPr>
              <a:t>Personal guarantee for loans / withdrawal of credit facilities</a:t>
            </a:r>
          </a:p>
          <a:p>
            <a:pPr marL="539750" lvl="1" indent="-304800" eaLnBrk="1" hangingPunct="1"/>
            <a:r>
              <a:rPr lang="en-GB" altLang="en-US" sz="1800" dirty="0">
                <a:ea typeface="Verdana" panose="020B0604030504040204" pitchFamily="34" charset="0"/>
                <a:cs typeface="Verdana" panose="020B0604030504040204" pitchFamily="34" charset="0"/>
              </a:rPr>
              <a:t>Business interruption finding a successor</a:t>
            </a:r>
          </a:p>
          <a:p>
            <a:pPr marL="539750" lvl="1" indent="-304800" eaLnBrk="1" hangingPunct="1"/>
            <a:r>
              <a:rPr lang="en-GB" altLang="en-US" sz="1800" dirty="0">
                <a:ea typeface="Verdana" panose="020B0604030504040204" pitchFamily="34" charset="0"/>
                <a:cs typeface="Verdana" panose="020B0604030504040204" pitchFamily="34" charset="0"/>
              </a:rPr>
              <a:t>Loss of contacts</a:t>
            </a:r>
          </a:p>
          <a:p>
            <a:pPr eaLnBrk="1" hangingPunct="1">
              <a:buFontTx/>
              <a:buNone/>
            </a:pPr>
            <a:endParaRPr lang="en-GB" altLang="en-US" sz="1800" dirty="0" smtClean="0">
              <a:solidFill>
                <a:schemeClr val="accent2"/>
              </a:solidFill>
              <a:latin typeface="Times New Roman" pitchFamily="18" charset="0"/>
            </a:endParaRPr>
          </a:p>
        </p:txBody>
      </p:sp>
    </p:spTree>
    <p:extLst>
      <p:ext uri="{BB962C8B-B14F-4D97-AF65-F5344CB8AC3E}">
        <p14:creationId xmlns:p14="http://schemas.microsoft.com/office/powerpoint/2010/main" xmlns="" val="268879535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121" y="312738"/>
            <a:ext cx="9124022" cy="523974"/>
          </a:xfrm>
        </p:spPr>
        <p:txBody>
          <a:bodyPr/>
          <a:lstStyle/>
          <a:p>
            <a:r>
              <a:rPr lang="en-IE" sz="2400" dirty="0" err="1" smtClean="0">
                <a:latin typeface="Verdana" panose="020B0604030504040204" pitchFamily="34" charset="0"/>
                <a:ea typeface="Verdana" panose="020B0604030504040204" pitchFamily="34" charset="0"/>
                <a:cs typeface="Verdana" panose="020B0604030504040204" pitchFamily="34" charset="0"/>
              </a:rPr>
              <a:t>Keyperson</a:t>
            </a:r>
            <a:r>
              <a:rPr lang="en-IE" sz="2400" dirty="0" smtClean="0">
                <a:latin typeface="Verdana" panose="020B0604030504040204" pitchFamily="34" charset="0"/>
                <a:ea typeface="Verdana" panose="020B0604030504040204" pitchFamily="34" charset="0"/>
                <a:cs typeface="Verdana" panose="020B0604030504040204" pitchFamily="34" charset="0"/>
              </a:rPr>
              <a:t> may include</a:t>
            </a:r>
            <a:endParaRPr lang="en-IE" sz="2400" dirty="0">
              <a:latin typeface="Verdana" panose="020B0604030504040204" pitchFamily="34" charset="0"/>
              <a:ea typeface="Verdana" panose="020B0604030504040204" pitchFamily="34" charset="0"/>
              <a:cs typeface="Verdana" panose="020B0604030504040204" pitchFamily="34" charset="0"/>
            </a:endParaRPr>
          </a:p>
        </p:txBody>
      </p:sp>
      <p:pic>
        <p:nvPicPr>
          <p:cNvPr id="3074"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79730" y="1340771"/>
            <a:ext cx="8738107" cy="47236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83021743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Rectangle 2"/>
          <p:cNvSpPr>
            <a:spLocks noGrp="1" noChangeArrowheads="1"/>
          </p:cNvSpPr>
          <p:nvPr>
            <p:ph type="title"/>
          </p:nvPr>
        </p:nvSpPr>
        <p:spPr>
          <a:xfrm>
            <a:off x="527450" y="188640"/>
            <a:ext cx="9124022" cy="451966"/>
          </a:xfrm>
        </p:spPr>
        <p:txBody>
          <a:bodyPr/>
          <a:lstStyle/>
          <a:p>
            <a:pPr eaLnBrk="1" hangingPunct="1"/>
            <a:r>
              <a:rPr lang="en-GB" altLang="en-US" dirty="0" smtClean="0"/>
              <a:t>Including Serious Illness?</a:t>
            </a:r>
          </a:p>
        </p:txBody>
      </p:sp>
      <p:sp>
        <p:nvSpPr>
          <p:cNvPr id="48133" name="Rectangle 3"/>
          <p:cNvSpPr>
            <a:spLocks noGrp="1" noChangeArrowheads="1"/>
          </p:cNvSpPr>
          <p:nvPr>
            <p:ph type="body" idx="1"/>
          </p:nvPr>
        </p:nvSpPr>
        <p:spPr>
          <a:xfrm>
            <a:off x="527119" y="1124745"/>
            <a:ext cx="10116497" cy="5182394"/>
          </a:xfrm>
        </p:spPr>
        <p:txBody>
          <a:bodyPr/>
          <a:lstStyle/>
          <a:p>
            <a:pPr eaLnBrk="1" hangingPunct="1"/>
            <a:r>
              <a:rPr lang="en-GB" altLang="en-US" sz="1800" dirty="0" smtClean="0">
                <a:ea typeface="Verdana" panose="020B0604030504040204" pitchFamily="34" charset="0"/>
                <a:cs typeface="Verdana" panose="020B0604030504040204" pitchFamily="34" charset="0"/>
              </a:rPr>
              <a:t>In all cases of Business Insurance, Serious Illness cover can be included, but the following are a few points</a:t>
            </a:r>
          </a:p>
          <a:p>
            <a:pPr eaLnBrk="1" hangingPunct="1"/>
            <a:endParaRPr lang="en-GB" altLang="en-US" sz="1800" dirty="0" smtClean="0">
              <a:ea typeface="Verdana" panose="020B0604030504040204" pitchFamily="34" charset="0"/>
              <a:cs typeface="Verdana" panose="020B0604030504040204" pitchFamily="34" charset="0"/>
            </a:endParaRPr>
          </a:p>
          <a:p>
            <a:pPr eaLnBrk="1" hangingPunct="1"/>
            <a:r>
              <a:rPr lang="en-GB" altLang="en-US" sz="1800" dirty="0" smtClean="0">
                <a:ea typeface="Verdana" panose="020B0604030504040204" pitchFamily="34" charset="0"/>
                <a:cs typeface="Verdana" panose="020B0604030504040204" pitchFamily="34" charset="0"/>
              </a:rPr>
              <a:t>Serious Illness is always on an Accelerated Basis, to avoid over insurance and a double </a:t>
            </a:r>
            <a:r>
              <a:rPr lang="en-GB" altLang="en-US" sz="1800" dirty="0" err="1" smtClean="0">
                <a:ea typeface="Verdana" panose="020B0604030504040204" pitchFamily="34" charset="0"/>
                <a:cs typeface="Verdana" panose="020B0604030504040204" pitchFamily="34" charset="0"/>
              </a:rPr>
              <a:t>payout</a:t>
            </a:r>
            <a:endParaRPr lang="en-GB" altLang="en-US" sz="1800" dirty="0" smtClean="0">
              <a:ea typeface="Verdana" panose="020B0604030504040204" pitchFamily="34" charset="0"/>
              <a:cs typeface="Verdana" panose="020B0604030504040204" pitchFamily="34" charset="0"/>
            </a:endParaRPr>
          </a:p>
          <a:p>
            <a:pPr eaLnBrk="1" hangingPunct="1"/>
            <a:endParaRPr lang="en-GB" altLang="en-US" sz="1800" dirty="0" smtClean="0">
              <a:ea typeface="Verdana" panose="020B0604030504040204" pitchFamily="34" charset="0"/>
              <a:cs typeface="Verdana" panose="020B0604030504040204" pitchFamily="34" charset="0"/>
            </a:endParaRPr>
          </a:p>
          <a:p>
            <a:pPr eaLnBrk="1" hangingPunct="1"/>
            <a:r>
              <a:rPr lang="en-GB" altLang="en-US" sz="1800" dirty="0" err="1" smtClean="0">
                <a:ea typeface="Verdana" panose="020B0604030504040204" pitchFamily="34" charset="0"/>
                <a:cs typeface="Verdana" panose="020B0604030504040204" pitchFamily="34" charset="0"/>
              </a:rPr>
              <a:t>Keyperson</a:t>
            </a:r>
            <a:r>
              <a:rPr lang="en-GB" altLang="en-US" sz="1800" dirty="0" smtClean="0">
                <a:ea typeface="Verdana" panose="020B0604030504040204" pitchFamily="34" charset="0"/>
                <a:cs typeface="Verdana" panose="020B0604030504040204" pitchFamily="34" charset="0"/>
              </a:rPr>
              <a:t> Insurance – a claim under serious illness would be made to the company and the policy then ceases</a:t>
            </a:r>
          </a:p>
          <a:p>
            <a:pPr eaLnBrk="1" hangingPunct="1"/>
            <a:endParaRPr lang="en-GB" altLang="en-US" sz="1800" dirty="0" smtClean="0">
              <a:ea typeface="Verdana" panose="020B0604030504040204" pitchFamily="34" charset="0"/>
              <a:cs typeface="Verdana" panose="020B0604030504040204" pitchFamily="34" charset="0"/>
            </a:endParaRPr>
          </a:p>
          <a:p>
            <a:pPr eaLnBrk="1" hangingPunct="1"/>
            <a:r>
              <a:rPr lang="en-GB" altLang="en-US" sz="1800" dirty="0" smtClean="0">
                <a:ea typeface="Verdana" panose="020B0604030504040204" pitchFamily="34" charset="0"/>
                <a:cs typeface="Verdana" panose="020B0604030504040204" pitchFamily="34" charset="0"/>
              </a:rPr>
              <a:t>Co-director/Corporate Co-Director – serious illness claim payable but the Buy/Sell Agreement would need to define how seriously ill the insured is, before the shares are bought/sold.</a:t>
            </a:r>
          </a:p>
          <a:p>
            <a:pPr eaLnBrk="1" hangingPunct="1"/>
            <a:endParaRPr lang="en-GB" altLang="en-US" sz="1800" dirty="0">
              <a:ea typeface="Verdana" panose="020B0604030504040204" pitchFamily="34" charset="0"/>
              <a:cs typeface="Verdana" panose="020B0604030504040204" pitchFamily="34" charset="0"/>
            </a:endParaRPr>
          </a:p>
          <a:p>
            <a:pPr eaLnBrk="1" hangingPunct="1"/>
            <a:r>
              <a:rPr lang="en-GB" altLang="en-US" sz="1800" dirty="0" smtClean="0">
                <a:ea typeface="Verdana" panose="020B0604030504040204" pitchFamily="34" charset="0"/>
                <a:cs typeface="Verdana" panose="020B0604030504040204" pitchFamily="34" charset="0"/>
              </a:rPr>
              <a:t>In the event of a Director selling shares back due to a serious illness, they may have a Capital Gains Tax liability (though retirement relief may apply)</a:t>
            </a:r>
          </a:p>
        </p:txBody>
      </p:sp>
    </p:spTree>
    <p:extLst>
      <p:ext uri="{BB962C8B-B14F-4D97-AF65-F5344CB8AC3E}">
        <p14:creationId xmlns:p14="http://schemas.microsoft.com/office/powerpoint/2010/main" xmlns="" val="135622006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121" y="312738"/>
            <a:ext cx="9124022" cy="595982"/>
          </a:xfrm>
        </p:spPr>
        <p:txBody>
          <a:bodyPr/>
          <a:lstStyle/>
          <a:p>
            <a:r>
              <a:rPr lang="en-IE" dirty="0" smtClean="0"/>
              <a:t>Case Study – Solicitor’s Practice</a:t>
            </a:r>
            <a:endParaRPr lang="en-IE" dirty="0"/>
          </a:p>
        </p:txBody>
      </p:sp>
      <p:sp>
        <p:nvSpPr>
          <p:cNvPr id="3" name="Content Placeholder 2"/>
          <p:cNvSpPr>
            <a:spLocks noGrp="1"/>
          </p:cNvSpPr>
          <p:nvPr>
            <p:ph idx="1"/>
          </p:nvPr>
        </p:nvSpPr>
        <p:spPr>
          <a:xfrm>
            <a:off x="527119" y="1268760"/>
            <a:ext cx="10214033" cy="5038378"/>
          </a:xfrm>
        </p:spPr>
        <p:txBody>
          <a:bodyPr/>
          <a:lstStyle/>
          <a:p>
            <a:r>
              <a:rPr lang="en-IE" dirty="0" smtClean="0"/>
              <a:t>Sean and Sheila have taken over the family practice since the death of their father, in a thriving town.</a:t>
            </a:r>
          </a:p>
          <a:p>
            <a:endParaRPr lang="en-IE" dirty="0"/>
          </a:p>
          <a:p>
            <a:r>
              <a:rPr lang="en-IE" dirty="0" smtClean="0"/>
              <a:t>Both have equal share of the business and their Partnership Agreement states that, should either die, their share of business would be paid to their estates.</a:t>
            </a:r>
          </a:p>
          <a:p>
            <a:endParaRPr lang="en-IE" dirty="0"/>
          </a:p>
          <a:p>
            <a:r>
              <a:rPr lang="en-IE" dirty="0" smtClean="0"/>
              <a:t>The value of the practice has been put at €750,000, so an estate would be due €375,000 on either death</a:t>
            </a:r>
          </a:p>
          <a:p>
            <a:endParaRPr lang="en-IE" dirty="0"/>
          </a:p>
          <a:p>
            <a:r>
              <a:rPr lang="en-IE" dirty="0" smtClean="0"/>
              <a:t>Their financial adviser has informed them of Partnership Insurance to ensure the appropriate amount would be available to them.</a:t>
            </a:r>
            <a:endParaRPr lang="en-IE" dirty="0"/>
          </a:p>
        </p:txBody>
      </p:sp>
    </p:spTree>
    <p:extLst>
      <p:ext uri="{BB962C8B-B14F-4D97-AF65-F5344CB8AC3E}">
        <p14:creationId xmlns:p14="http://schemas.microsoft.com/office/powerpoint/2010/main" xmlns="" val="193264793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121" y="312738"/>
            <a:ext cx="9124022" cy="523974"/>
          </a:xfrm>
        </p:spPr>
        <p:txBody>
          <a:bodyPr/>
          <a:lstStyle/>
          <a:p>
            <a:r>
              <a:rPr lang="en-IE" dirty="0"/>
              <a:t>Case Study – Solicitor’s Practice</a:t>
            </a:r>
          </a:p>
        </p:txBody>
      </p:sp>
      <p:sp>
        <p:nvSpPr>
          <p:cNvPr id="3" name="Content Placeholder 2"/>
          <p:cNvSpPr>
            <a:spLocks noGrp="1"/>
          </p:cNvSpPr>
          <p:nvPr>
            <p:ph idx="1"/>
          </p:nvPr>
        </p:nvSpPr>
        <p:spPr>
          <a:xfrm>
            <a:off x="527119" y="1340768"/>
            <a:ext cx="10128689" cy="4966370"/>
          </a:xfrm>
        </p:spPr>
        <p:txBody>
          <a:bodyPr/>
          <a:lstStyle/>
          <a:p>
            <a:r>
              <a:rPr lang="en-IE" dirty="0" smtClean="0"/>
              <a:t>Options available for the life insurance policy:</a:t>
            </a:r>
          </a:p>
          <a:p>
            <a:endParaRPr lang="en-IE" dirty="0" smtClean="0"/>
          </a:p>
          <a:p>
            <a:pPr lvl="1"/>
            <a:r>
              <a:rPr lang="en-IE" dirty="0" smtClean="0"/>
              <a:t>Option 1: Own Life In Trust:</a:t>
            </a:r>
            <a:endParaRPr lang="en-IE" dirty="0"/>
          </a:p>
          <a:p>
            <a:pPr lvl="1"/>
            <a:r>
              <a:rPr lang="en-IE" dirty="0" smtClean="0"/>
              <a:t>Sean insures his own life and puts the policy in trust for Sheila and</a:t>
            </a:r>
          </a:p>
          <a:p>
            <a:pPr lvl="1"/>
            <a:r>
              <a:rPr lang="en-IE" dirty="0" smtClean="0"/>
              <a:t>Sheila insures her own life and puts the policy in trust for Sean.</a:t>
            </a:r>
          </a:p>
          <a:p>
            <a:pPr lvl="1"/>
            <a:r>
              <a:rPr lang="en-IE" dirty="0" smtClean="0"/>
              <a:t>In each case, there is a need for an application form and a Partnership Trust Form attaching to each policy.</a:t>
            </a:r>
          </a:p>
          <a:p>
            <a:endParaRPr lang="en-IE" dirty="0"/>
          </a:p>
          <a:p>
            <a:pPr lvl="1"/>
            <a:r>
              <a:rPr lang="en-IE" dirty="0" smtClean="0"/>
              <a:t>Option 2: Life of Another</a:t>
            </a:r>
          </a:p>
          <a:p>
            <a:pPr lvl="1"/>
            <a:r>
              <a:rPr lang="en-IE" dirty="0" smtClean="0"/>
              <a:t>Sean insures Sheila’s Life and</a:t>
            </a:r>
          </a:p>
          <a:p>
            <a:pPr lvl="1"/>
            <a:r>
              <a:rPr lang="en-IE" dirty="0" smtClean="0"/>
              <a:t>Sheila insures Sean’s Life</a:t>
            </a:r>
          </a:p>
          <a:p>
            <a:pPr lvl="1"/>
            <a:r>
              <a:rPr lang="en-IE" dirty="0" smtClean="0"/>
              <a:t>In each case there is just then need for an application form.</a:t>
            </a:r>
            <a:endParaRPr lang="en-IE" dirty="0"/>
          </a:p>
        </p:txBody>
      </p:sp>
    </p:spTree>
    <p:extLst>
      <p:ext uri="{BB962C8B-B14F-4D97-AF65-F5344CB8AC3E}">
        <p14:creationId xmlns:p14="http://schemas.microsoft.com/office/powerpoint/2010/main" xmlns="" val="286150075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450" y="188640"/>
            <a:ext cx="9124022" cy="451966"/>
          </a:xfrm>
        </p:spPr>
        <p:txBody>
          <a:bodyPr/>
          <a:lstStyle/>
          <a:p>
            <a:r>
              <a:rPr lang="en-IE" dirty="0"/>
              <a:t>Case Study – Solicitor’s Practice</a:t>
            </a:r>
          </a:p>
        </p:txBody>
      </p:sp>
      <p:sp>
        <p:nvSpPr>
          <p:cNvPr id="3" name="Content Placeholder 2"/>
          <p:cNvSpPr>
            <a:spLocks noGrp="1"/>
          </p:cNvSpPr>
          <p:nvPr>
            <p:ph idx="1"/>
          </p:nvPr>
        </p:nvSpPr>
        <p:spPr>
          <a:xfrm>
            <a:off x="527119" y="1340768"/>
            <a:ext cx="10250609" cy="4966370"/>
          </a:xfrm>
        </p:spPr>
        <p:txBody>
          <a:bodyPr/>
          <a:lstStyle/>
          <a:p>
            <a:r>
              <a:rPr lang="en-IE" dirty="0" smtClean="0"/>
              <a:t>Decision to proceed on Own Life In Trust</a:t>
            </a:r>
          </a:p>
          <a:p>
            <a:pPr lvl="2"/>
            <a:r>
              <a:rPr lang="en-IE" dirty="0" smtClean="0">
                <a:latin typeface="Verdana" panose="020B0604030504040204" pitchFamily="34" charset="0"/>
                <a:ea typeface="Verdana" panose="020B0604030504040204" pitchFamily="34" charset="0"/>
                <a:cs typeface="Verdana" panose="020B0604030504040204" pitchFamily="34" charset="0"/>
              </a:rPr>
              <a:t>Family run business so expectation another partner may qualify to join (daughters/sons)</a:t>
            </a:r>
          </a:p>
          <a:p>
            <a:pPr lvl="2"/>
            <a:endParaRPr lang="en-IE" dirty="0"/>
          </a:p>
          <a:p>
            <a:r>
              <a:rPr lang="en-IE" dirty="0" smtClean="0"/>
              <a:t>Sean: DOB 01/09/1968 i.e. </a:t>
            </a:r>
            <a:r>
              <a:rPr lang="en-IE" dirty="0" err="1" smtClean="0"/>
              <a:t>50next</a:t>
            </a:r>
            <a:r>
              <a:rPr lang="en-IE" dirty="0" smtClean="0"/>
              <a:t>, term to run for 15 years to NRA 65 with a Protection Continuation Option</a:t>
            </a:r>
          </a:p>
          <a:p>
            <a:endParaRPr lang="en-IE" dirty="0"/>
          </a:p>
          <a:p>
            <a:r>
              <a:rPr lang="en-IE" dirty="0" smtClean="0"/>
              <a:t>Sheila: DOB 22/10/1971 i.e. 47 next, term to run for </a:t>
            </a:r>
            <a:r>
              <a:rPr lang="en-IE" dirty="0"/>
              <a:t>18 years to NRA 65 with a Protection Continuation Option</a:t>
            </a:r>
          </a:p>
          <a:p>
            <a:endParaRPr lang="en-IE" dirty="0" smtClean="0"/>
          </a:p>
          <a:p>
            <a:r>
              <a:rPr lang="en-IE" dirty="0" smtClean="0"/>
              <a:t>Life Cover amount on Both: €375,000</a:t>
            </a:r>
          </a:p>
          <a:p>
            <a:pPr lvl="1"/>
            <a:r>
              <a:rPr lang="en-IE" dirty="0" smtClean="0"/>
              <a:t>No other options attaching, pure life cover only policy.</a:t>
            </a:r>
            <a:endParaRPr lang="en-IE" dirty="0"/>
          </a:p>
        </p:txBody>
      </p:sp>
    </p:spTree>
    <p:extLst>
      <p:ext uri="{BB962C8B-B14F-4D97-AF65-F5344CB8AC3E}">
        <p14:creationId xmlns:p14="http://schemas.microsoft.com/office/powerpoint/2010/main" xmlns="" val="133999532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121" y="312738"/>
            <a:ext cx="9124022" cy="595982"/>
          </a:xfrm>
        </p:spPr>
        <p:txBody>
          <a:bodyPr/>
          <a:lstStyle/>
          <a:p>
            <a:r>
              <a:rPr lang="en-IE" dirty="0"/>
              <a:t>Case Study – Solicitor’s Practice</a:t>
            </a:r>
          </a:p>
        </p:txBody>
      </p:sp>
      <p:graphicFrame>
        <p:nvGraphicFramePr>
          <p:cNvPr id="4" name="Table 3"/>
          <p:cNvGraphicFramePr>
            <a:graphicFrameLocks noGrp="1"/>
          </p:cNvGraphicFramePr>
          <p:nvPr>
            <p:extLst>
              <p:ext uri="{D42A27DB-BD31-4B8C-83A1-F6EECF244321}">
                <p14:modId xmlns:p14="http://schemas.microsoft.com/office/powerpoint/2010/main" xmlns="" val="331603125"/>
              </p:ext>
            </p:extLst>
          </p:nvPr>
        </p:nvGraphicFramePr>
        <p:xfrm>
          <a:off x="623473" y="1484784"/>
          <a:ext cx="4417066" cy="4680520"/>
        </p:xfrm>
        <a:graphic>
          <a:graphicData uri="http://schemas.openxmlformats.org/drawingml/2006/table">
            <a:tbl>
              <a:tblPr firstRow="1" bandRow="1">
                <a:tableStyleId>{5C22544A-7EE6-4342-B048-85BDC9FD1C3A}</a:tableStyleId>
              </a:tblPr>
              <a:tblGrid>
                <a:gridCol w="4417066"/>
              </a:tblGrid>
              <a:tr h="4680520">
                <a:tc>
                  <a:txBody>
                    <a:bodyPr/>
                    <a:lstStyle/>
                    <a:p>
                      <a:r>
                        <a:rPr lang="en-IE" b="1" dirty="0" smtClean="0">
                          <a:solidFill>
                            <a:schemeClr val="tx1"/>
                          </a:solidFill>
                        </a:rPr>
                        <a:t>Quote Details:</a:t>
                      </a:r>
                    </a:p>
                    <a:p>
                      <a:endParaRPr lang="en-IE" b="0" dirty="0" smtClean="0">
                        <a:solidFill>
                          <a:schemeClr val="tx1"/>
                        </a:solidFill>
                      </a:endParaRPr>
                    </a:p>
                    <a:p>
                      <a:r>
                        <a:rPr lang="en-IE" b="0" dirty="0" smtClean="0">
                          <a:solidFill>
                            <a:schemeClr val="tx1"/>
                          </a:solidFill>
                        </a:rPr>
                        <a:t>Basis:</a:t>
                      </a:r>
                      <a:r>
                        <a:rPr lang="en-IE" b="0" baseline="0" dirty="0" smtClean="0">
                          <a:solidFill>
                            <a:schemeClr val="tx1"/>
                          </a:solidFill>
                        </a:rPr>
                        <a:t> Single Life</a:t>
                      </a:r>
                    </a:p>
                    <a:p>
                      <a:r>
                        <a:rPr lang="en-IE" b="0" baseline="0" dirty="0" smtClean="0">
                          <a:solidFill>
                            <a:schemeClr val="tx1"/>
                          </a:solidFill>
                        </a:rPr>
                        <a:t>Term: 15 years</a:t>
                      </a:r>
                    </a:p>
                    <a:p>
                      <a:endParaRPr lang="en-IE" b="0" baseline="0" dirty="0" smtClean="0">
                        <a:solidFill>
                          <a:schemeClr val="tx1"/>
                        </a:solidFill>
                      </a:endParaRPr>
                    </a:p>
                    <a:p>
                      <a:r>
                        <a:rPr lang="en-IE" b="0" baseline="0" dirty="0" smtClean="0">
                          <a:solidFill>
                            <a:schemeClr val="tx1"/>
                          </a:solidFill>
                        </a:rPr>
                        <a:t>Client: Sean </a:t>
                      </a:r>
                    </a:p>
                    <a:p>
                      <a:r>
                        <a:rPr lang="en-IE" b="0" baseline="0" dirty="0" smtClean="0">
                          <a:solidFill>
                            <a:schemeClr val="tx1"/>
                          </a:solidFill>
                        </a:rPr>
                        <a:t>Age Next: 50 years</a:t>
                      </a:r>
                    </a:p>
                    <a:p>
                      <a:endParaRPr lang="en-IE" b="0" baseline="0" dirty="0" smtClean="0">
                        <a:solidFill>
                          <a:schemeClr val="tx1"/>
                        </a:solidFill>
                      </a:endParaRPr>
                    </a:p>
                    <a:p>
                      <a:r>
                        <a:rPr lang="en-IE" b="0" baseline="0" dirty="0" smtClean="0">
                          <a:solidFill>
                            <a:schemeClr val="tx1"/>
                          </a:solidFill>
                        </a:rPr>
                        <a:t>Life Cover: €375,000</a:t>
                      </a:r>
                    </a:p>
                    <a:p>
                      <a:r>
                        <a:rPr lang="en-IE" b="0" baseline="0" dirty="0" smtClean="0">
                          <a:solidFill>
                            <a:schemeClr val="tx1"/>
                          </a:solidFill>
                        </a:rPr>
                        <a:t>Protection Continuation: Yes</a:t>
                      </a:r>
                    </a:p>
                    <a:p>
                      <a:endParaRPr lang="en-IE" b="0" baseline="0" dirty="0" smtClean="0">
                        <a:solidFill>
                          <a:schemeClr val="tx1"/>
                        </a:solidFill>
                      </a:endParaRPr>
                    </a:p>
                    <a:p>
                      <a:r>
                        <a:rPr lang="en-IE" b="0" baseline="0" dirty="0" smtClean="0">
                          <a:solidFill>
                            <a:schemeClr val="tx1"/>
                          </a:solidFill>
                        </a:rPr>
                        <a:t>Total Monthly Premium:</a:t>
                      </a:r>
                    </a:p>
                    <a:p>
                      <a:endParaRPr lang="en-IE" b="0" baseline="0" dirty="0" smtClean="0">
                        <a:solidFill>
                          <a:schemeClr val="tx1"/>
                        </a:solidFill>
                      </a:endParaRPr>
                    </a:p>
                    <a:p>
                      <a:r>
                        <a:rPr lang="en-IE" b="0" baseline="0" dirty="0" smtClean="0">
                          <a:solidFill>
                            <a:schemeClr val="tx1"/>
                          </a:solidFill>
                        </a:rPr>
                        <a:t>€82.40 Exclusive of Levy</a:t>
                      </a:r>
                    </a:p>
                    <a:p>
                      <a:r>
                        <a:rPr lang="en-IE" b="0" baseline="0" dirty="0" smtClean="0">
                          <a:solidFill>
                            <a:schemeClr val="tx1"/>
                          </a:solidFill>
                        </a:rPr>
                        <a:t>€83.22 Inclusive of Levy</a:t>
                      </a:r>
                      <a:endParaRPr lang="en-IE" b="0" dirty="0">
                        <a:solidFill>
                          <a:schemeClr val="tx1"/>
                        </a:solidFill>
                      </a:endParaRPr>
                    </a:p>
                  </a:txBody>
                  <a:tcPr marL="121936" marR="121936">
                    <a:solidFill>
                      <a:schemeClr val="bg1"/>
                    </a:solidFill>
                  </a:tcPr>
                </a:tc>
              </a:tr>
            </a:tbl>
          </a:graphicData>
        </a:graphic>
      </p:graphicFrame>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848493" y="1221093"/>
            <a:ext cx="7083322" cy="504056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0093595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lgn="ctr" fontAlgn="auto">
              <a:spcAft>
                <a:spcPts val="0"/>
              </a:spcAft>
              <a:defRPr/>
            </a:pPr>
            <a:r>
              <a:rPr lang="en-IE" sz="2800" b="1" u="sng" dirty="0" smtClean="0">
                <a:latin typeface="+mn-lt"/>
              </a:rPr>
              <a:t>Contact details</a:t>
            </a:r>
          </a:p>
        </p:txBody>
      </p:sp>
      <p:sp>
        <p:nvSpPr>
          <p:cNvPr id="3" name="Content Placeholder 2"/>
          <p:cNvSpPr>
            <a:spLocks noGrp="1"/>
          </p:cNvSpPr>
          <p:nvPr>
            <p:ph idx="1"/>
          </p:nvPr>
        </p:nvSpPr>
        <p:spPr/>
        <p:txBody>
          <a:bodyPr>
            <a:normAutofit lnSpcReduction="10000"/>
          </a:bodyPr>
          <a:lstStyle/>
          <a:p>
            <a:pPr marL="0" indent="0" algn="ctr" fontAlgn="auto">
              <a:spcAft>
                <a:spcPts val="0"/>
              </a:spcAft>
              <a:buFont typeface="Arial" panose="020B0604020202020204" pitchFamily="34" charset="0"/>
              <a:buNone/>
              <a:defRPr/>
            </a:pPr>
            <a:r>
              <a:rPr lang="en-IE" sz="2800" b="1" dirty="0" smtClean="0"/>
              <a:t>Conor Carey</a:t>
            </a:r>
          </a:p>
          <a:p>
            <a:pPr marL="0" indent="0" algn="ctr" fontAlgn="auto">
              <a:spcAft>
                <a:spcPts val="0"/>
              </a:spcAft>
              <a:buFont typeface="Arial" panose="020B0604020202020204" pitchFamily="34" charset="0"/>
              <a:buNone/>
              <a:defRPr/>
            </a:pPr>
            <a:r>
              <a:rPr lang="en-IE" sz="2800" b="1" dirty="0" smtClean="0"/>
              <a:t>Mobile: 087 6661088</a:t>
            </a:r>
          </a:p>
          <a:p>
            <a:pPr marL="0" indent="0" algn="ctr" fontAlgn="auto">
              <a:spcAft>
                <a:spcPts val="0"/>
              </a:spcAft>
              <a:buFont typeface="Arial" panose="020B0604020202020204" pitchFamily="34" charset="0"/>
              <a:buNone/>
              <a:defRPr/>
            </a:pPr>
            <a:r>
              <a:rPr lang="en-IE" sz="2800" b="1" dirty="0" smtClean="0"/>
              <a:t>Email: </a:t>
            </a:r>
            <a:r>
              <a:rPr lang="en-IE" sz="2800" b="1" dirty="0" smtClean="0">
                <a:hlinkClick r:id="rId2"/>
              </a:rPr>
              <a:t>ccarey@cmcc.ie</a:t>
            </a:r>
            <a:endParaRPr lang="en-IE" sz="2800" b="1" dirty="0" smtClean="0"/>
          </a:p>
          <a:p>
            <a:pPr marL="0" indent="0" algn="ctr" fontAlgn="auto">
              <a:spcAft>
                <a:spcPts val="0"/>
              </a:spcAft>
              <a:buFont typeface="Arial" panose="020B0604020202020204" pitchFamily="34" charset="0"/>
              <a:buNone/>
              <a:defRPr/>
            </a:pPr>
            <a:endParaRPr lang="en-IE" sz="2800" b="1" dirty="0" smtClean="0"/>
          </a:p>
          <a:p>
            <a:pPr marL="0" indent="0" algn="ctr" fontAlgn="auto">
              <a:spcAft>
                <a:spcPts val="0"/>
              </a:spcAft>
              <a:buFont typeface="Arial" panose="020B0604020202020204" pitchFamily="34" charset="0"/>
              <a:buNone/>
              <a:defRPr/>
            </a:pPr>
            <a:r>
              <a:rPr lang="en-IE" sz="2800" b="1" dirty="0" smtClean="0"/>
              <a:t>Michael Judge</a:t>
            </a:r>
          </a:p>
          <a:p>
            <a:pPr marL="0" indent="0" algn="ctr" fontAlgn="auto">
              <a:spcAft>
                <a:spcPts val="0"/>
              </a:spcAft>
              <a:buFont typeface="Arial" panose="020B0604020202020204" pitchFamily="34" charset="0"/>
              <a:buNone/>
              <a:defRPr/>
            </a:pPr>
            <a:r>
              <a:rPr lang="en-IE" sz="2800" b="1" dirty="0" smtClean="0"/>
              <a:t>Mobile: 087 1468780</a:t>
            </a:r>
          </a:p>
          <a:p>
            <a:pPr marL="0" indent="0" algn="ctr" fontAlgn="auto">
              <a:spcAft>
                <a:spcPts val="0"/>
              </a:spcAft>
              <a:buFont typeface="Arial" panose="020B0604020202020204" pitchFamily="34" charset="0"/>
              <a:buNone/>
              <a:defRPr/>
            </a:pPr>
            <a:r>
              <a:rPr lang="en-IE" sz="2800" b="1" dirty="0" smtClean="0"/>
              <a:t>Email: </a:t>
            </a:r>
            <a:r>
              <a:rPr lang="en-IE" sz="2800" b="1" dirty="0" smtClean="0">
                <a:hlinkClick r:id="rId3"/>
              </a:rPr>
              <a:t>mjudge@cmcc.ie</a:t>
            </a:r>
            <a:endParaRPr lang="en-IE" sz="2800" b="1" dirty="0" smtClean="0"/>
          </a:p>
          <a:p>
            <a:pPr marL="0" indent="0" algn="ctr" fontAlgn="auto">
              <a:spcAft>
                <a:spcPts val="0"/>
              </a:spcAft>
              <a:buFont typeface="Arial" panose="020B0604020202020204" pitchFamily="34" charset="0"/>
              <a:buNone/>
              <a:defRPr/>
            </a:pPr>
            <a:endParaRPr lang="en-IE" sz="2800" b="1" dirty="0" smtClean="0"/>
          </a:p>
          <a:p>
            <a:pPr marL="0" indent="0" algn="ctr" fontAlgn="auto">
              <a:spcAft>
                <a:spcPts val="0"/>
              </a:spcAft>
              <a:buFont typeface="Arial" panose="020B0604020202020204" pitchFamily="34" charset="0"/>
              <a:buNone/>
              <a:defRPr/>
            </a:pPr>
            <a:r>
              <a:rPr lang="en-IE" sz="2800" b="1" dirty="0" smtClean="0">
                <a:hlinkClick r:id="rId4"/>
              </a:rPr>
              <a:t>www.cmcc.ie</a:t>
            </a:r>
            <a:endParaRPr lang="en-IE" sz="2800" b="1" dirty="0" smtClean="0"/>
          </a:p>
          <a:p>
            <a:pPr marL="0" indent="0" algn="ctr" fontAlgn="auto">
              <a:spcAft>
                <a:spcPts val="0"/>
              </a:spcAft>
              <a:buFont typeface="Arial" panose="020B0604020202020204" pitchFamily="34" charset="0"/>
              <a:buNone/>
              <a:defRPr/>
            </a:pPr>
            <a:endParaRPr lang="en-IE" sz="2800" b="1" dirty="0" smtClean="0"/>
          </a:p>
          <a:p>
            <a:pPr marL="0" indent="0" algn="ctr" fontAlgn="auto">
              <a:spcAft>
                <a:spcPts val="0"/>
              </a:spcAft>
              <a:buFont typeface="Arial" panose="020B0604020202020204" pitchFamily="34" charset="0"/>
              <a:buNone/>
              <a:defRPr/>
            </a:pPr>
            <a:endParaRPr lang="en-IE" sz="2800" b="1" dirty="0" smtClean="0"/>
          </a:p>
        </p:txBody>
      </p:sp>
    </p:spTree>
    <p:extLst>
      <p:ext uri="{BB962C8B-B14F-4D97-AF65-F5344CB8AC3E}">
        <p14:creationId xmlns:p14="http://schemas.microsoft.com/office/powerpoint/2010/main" xmlns="" val="202790115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121" y="312738"/>
            <a:ext cx="9124022" cy="595982"/>
          </a:xfrm>
        </p:spPr>
        <p:txBody>
          <a:bodyPr/>
          <a:lstStyle/>
          <a:p>
            <a:r>
              <a:rPr lang="en-IE" dirty="0"/>
              <a:t>Case Study – Solicitor’s Practice</a:t>
            </a:r>
          </a:p>
        </p:txBody>
      </p:sp>
      <p:graphicFrame>
        <p:nvGraphicFramePr>
          <p:cNvPr id="4" name="Table 3"/>
          <p:cNvGraphicFramePr>
            <a:graphicFrameLocks noGrp="1"/>
          </p:cNvGraphicFramePr>
          <p:nvPr>
            <p:extLst>
              <p:ext uri="{D42A27DB-BD31-4B8C-83A1-F6EECF244321}">
                <p14:modId xmlns:p14="http://schemas.microsoft.com/office/powerpoint/2010/main" xmlns="" val="3068683070"/>
              </p:ext>
            </p:extLst>
          </p:nvPr>
        </p:nvGraphicFramePr>
        <p:xfrm>
          <a:off x="623473" y="1484784"/>
          <a:ext cx="4417066" cy="4680520"/>
        </p:xfrm>
        <a:graphic>
          <a:graphicData uri="http://schemas.openxmlformats.org/drawingml/2006/table">
            <a:tbl>
              <a:tblPr firstRow="1" bandRow="1">
                <a:tableStyleId>{5C22544A-7EE6-4342-B048-85BDC9FD1C3A}</a:tableStyleId>
              </a:tblPr>
              <a:tblGrid>
                <a:gridCol w="4417066"/>
              </a:tblGrid>
              <a:tr h="4680520">
                <a:tc>
                  <a:txBody>
                    <a:bodyPr/>
                    <a:lstStyle/>
                    <a:p>
                      <a:r>
                        <a:rPr lang="en-IE" b="0" dirty="0" smtClean="0">
                          <a:solidFill>
                            <a:schemeClr val="tx1"/>
                          </a:solidFill>
                        </a:rPr>
                        <a:t>Quote Details:</a:t>
                      </a:r>
                    </a:p>
                    <a:p>
                      <a:endParaRPr lang="en-IE" b="0" dirty="0" smtClean="0">
                        <a:solidFill>
                          <a:schemeClr val="tx1"/>
                        </a:solidFill>
                      </a:endParaRPr>
                    </a:p>
                    <a:p>
                      <a:r>
                        <a:rPr lang="en-IE" b="0" dirty="0" smtClean="0">
                          <a:solidFill>
                            <a:schemeClr val="tx1"/>
                          </a:solidFill>
                        </a:rPr>
                        <a:t>Basis:</a:t>
                      </a:r>
                      <a:r>
                        <a:rPr lang="en-IE" b="0" baseline="0" dirty="0" smtClean="0">
                          <a:solidFill>
                            <a:schemeClr val="tx1"/>
                          </a:solidFill>
                        </a:rPr>
                        <a:t> Single Life</a:t>
                      </a:r>
                    </a:p>
                    <a:p>
                      <a:r>
                        <a:rPr lang="en-IE" b="0" baseline="0" dirty="0" smtClean="0">
                          <a:solidFill>
                            <a:schemeClr val="tx1"/>
                          </a:solidFill>
                        </a:rPr>
                        <a:t>Term: 15 years</a:t>
                      </a:r>
                    </a:p>
                    <a:p>
                      <a:endParaRPr lang="en-IE" b="0" baseline="0" dirty="0" smtClean="0">
                        <a:solidFill>
                          <a:schemeClr val="tx1"/>
                        </a:solidFill>
                      </a:endParaRPr>
                    </a:p>
                    <a:p>
                      <a:r>
                        <a:rPr lang="en-IE" b="0" baseline="0" dirty="0" smtClean="0">
                          <a:solidFill>
                            <a:schemeClr val="tx1"/>
                          </a:solidFill>
                        </a:rPr>
                        <a:t>Client: Sheila </a:t>
                      </a:r>
                    </a:p>
                    <a:p>
                      <a:r>
                        <a:rPr lang="en-IE" b="0" baseline="0" dirty="0" smtClean="0">
                          <a:solidFill>
                            <a:schemeClr val="tx1"/>
                          </a:solidFill>
                        </a:rPr>
                        <a:t>Age Next: 47 years</a:t>
                      </a:r>
                    </a:p>
                    <a:p>
                      <a:endParaRPr lang="en-IE" b="0" baseline="0" dirty="0" smtClean="0">
                        <a:solidFill>
                          <a:schemeClr val="tx1"/>
                        </a:solidFill>
                      </a:endParaRPr>
                    </a:p>
                    <a:p>
                      <a:r>
                        <a:rPr lang="en-IE" b="0" baseline="0" dirty="0" smtClean="0">
                          <a:solidFill>
                            <a:schemeClr val="tx1"/>
                          </a:solidFill>
                        </a:rPr>
                        <a:t>Life Cover: €375,000</a:t>
                      </a:r>
                    </a:p>
                    <a:p>
                      <a:r>
                        <a:rPr lang="en-IE" b="0" baseline="0" dirty="0" smtClean="0">
                          <a:solidFill>
                            <a:schemeClr val="tx1"/>
                          </a:solidFill>
                        </a:rPr>
                        <a:t>Protection Continuation: Yes</a:t>
                      </a:r>
                    </a:p>
                    <a:p>
                      <a:endParaRPr lang="en-IE" b="0" baseline="0" dirty="0" smtClean="0">
                        <a:solidFill>
                          <a:schemeClr val="tx1"/>
                        </a:solidFill>
                      </a:endParaRPr>
                    </a:p>
                    <a:p>
                      <a:r>
                        <a:rPr lang="en-IE" b="0" baseline="0" dirty="0" smtClean="0">
                          <a:solidFill>
                            <a:schemeClr val="tx1"/>
                          </a:solidFill>
                        </a:rPr>
                        <a:t>Total Monthly Premium:</a:t>
                      </a:r>
                    </a:p>
                    <a:p>
                      <a:endParaRPr lang="en-IE" b="0" baseline="0" dirty="0" smtClean="0">
                        <a:solidFill>
                          <a:schemeClr val="tx1"/>
                        </a:solidFill>
                      </a:endParaRPr>
                    </a:p>
                    <a:p>
                      <a:r>
                        <a:rPr lang="en-IE" b="0" baseline="0" dirty="0" smtClean="0">
                          <a:solidFill>
                            <a:schemeClr val="tx1"/>
                          </a:solidFill>
                        </a:rPr>
                        <a:t>€67.16 Exclusive of Levy</a:t>
                      </a:r>
                    </a:p>
                    <a:p>
                      <a:r>
                        <a:rPr lang="en-IE" b="0" baseline="0" dirty="0" smtClean="0">
                          <a:solidFill>
                            <a:schemeClr val="tx1"/>
                          </a:solidFill>
                        </a:rPr>
                        <a:t>€67.83 Inclusive of Levy</a:t>
                      </a:r>
                      <a:endParaRPr lang="en-IE" b="0" dirty="0">
                        <a:solidFill>
                          <a:schemeClr val="tx1"/>
                        </a:solidFill>
                      </a:endParaRPr>
                    </a:p>
                  </a:txBody>
                  <a:tcPr marL="121936" marR="121936">
                    <a:solidFill>
                      <a:schemeClr val="bg1"/>
                    </a:solidFill>
                  </a:tcPr>
                </a:tc>
              </a:tr>
            </a:tbl>
          </a:graphicData>
        </a:graphic>
      </p:graphicFrame>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883972" y="1097280"/>
            <a:ext cx="6981713" cy="52123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16809360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404" y="188640"/>
            <a:ext cx="9124022" cy="595982"/>
          </a:xfrm>
        </p:spPr>
        <p:txBody>
          <a:bodyPr/>
          <a:lstStyle/>
          <a:p>
            <a:r>
              <a:rPr lang="en-IE" dirty="0" smtClean="0"/>
              <a:t>Business Insurance from Zurich Life </a:t>
            </a:r>
            <a:endParaRPr lang="en-IE" dirty="0"/>
          </a:p>
        </p:txBody>
      </p:sp>
      <p:pic>
        <p:nvPicPr>
          <p:cNvPr id="3077" name="Picture 5"/>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20502988">
            <a:off x="835860" y="1337129"/>
            <a:ext cx="4091818" cy="428236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078"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20413569">
            <a:off x="3133373" y="1565428"/>
            <a:ext cx="4222177" cy="444204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079" name="Picture 7"/>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rot="20403293">
            <a:off x="5063472" y="1572605"/>
            <a:ext cx="4241994" cy="445982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080" name="Picture 8"/>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rot="20502624">
            <a:off x="6765947" y="1579288"/>
            <a:ext cx="4282064" cy="459537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92985680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el 3"/>
          <p:cNvSpPr>
            <a:spLocks noGrp="1"/>
          </p:cNvSpPr>
          <p:nvPr>
            <p:ph type="ctrTitle"/>
          </p:nvPr>
        </p:nvSpPr>
        <p:spPr bwMode="auto">
          <a:xfrm>
            <a:off x="407988" y="1619250"/>
            <a:ext cx="11356975" cy="930275"/>
          </a:xfrm>
          <a:ln>
            <a:miter lim="800000"/>
            <a:headEnd/>
            <a:tailEnd/>
          </a:ln>
        </p:spPr>
        <p:txBody>
          <a:bodyPr vert="horz" wrap="square" lIns="91440" tIns="45720" rIns="91440" bIns="45720" numCol="1" anchor="t" anchorCtr="0" compatLnSpc="1">
            <a:prstTxWarp prst="textNoShape">
              <a:avLst/>
            </a:prstTxWarp>
          </a:bodyPr>
          <a:lstStyle/>
          <a:p>
            <a:pPr>
              <a:defRPr/>
            </a:pPr>
            <a:r>
              <a:rPr lang="de-CH" dirty="0" smtClean="0">
                <a:latin typeface="+mn-lt"/>
              </a:rPr>
              <a:t>Pension Adjustment Orders</a:t>
            </a:r>
          </a:p>
        </p:txBody>
      </p:sp>
      <p:pic>
        <p:nvPicPr>
          <p:cNvPr id="145410" name="cicoverimage"/>
          <p:cNvPicPr>
            <a:picLocks noGrp="1" noChangeAspect="1"/>
          </p:cNvPicPr>
          <p:nvPr>
            <p:ph type="pic" sz="quarter" idx="10"/>
            <p:custDataLst>
              <p:tags r:id="rId1"/>
            </p:custDataLst>
          </p:nvPr>
        </p:nvPicPr>
        <p:blipFill>
          <a:blip r:embed="rId3" cstate="print"/>
          <a:srcRect l="96" r="96"/>
          <a:stretch>
            <a:fillRect/>
          </a:stretch>
        </p:blipFill>
        <p:spPr bwMode="auto">
          <a:xfrm>
            <a:off x="0" y="4038600"/>
            <a:ext cx="12193588" cy="2449513"/>
          </a:xfrm>
          <a:noFill/>
          <a:ln>
            <a:miter lim="800000"/>
            <a:headEnd/>
            <a:tailEnd/>
          </a:ln>
        </p:spPr>
      </p:pic>
      <p:sp>
        <p:nvSpPr>
          <p:cNvPr id="145411" name="Untertitel 4"/>
          <p:cNvSpPr>
            <a:spLocks noGrp="1"/>
          </p:cNvSpPr>
          <p:nvPr>
            <p:ph type="subTitle" idx="1"/>
          </p:nvPr>
        </p:nvSpPr>
        <p:spPr bwMode="auto">
          <a:xfrm>
            <a:off x="406400" y="2535238"/>
            <a:ext cx="11355388" cy="1241425"/>
          </a:xfrm>
          <a:noFill/>
          <a:ln>
            <a:miter lim="800000"/>
            <a:headEnd/>
            <a:tailEnd/>
          </a:ln>
        </p:spPr>
        <p:txBody>
          <a:bodyPr vert="horz" wrap="square" lIns="91440" tIns="45720" rIns="91440" bIns="45720" numCol="1" anchor="t" anchorCtr="0" compatLnSpc="1">
            <a:prstTxWarp prst="textNoShape">
              <a:avLst/>
            </a:prstTxWarp>
          </a:bodyPr>
          <a:lstStyle/>
          <a:p>
            <a:r>
              <a:rPr lang="de-CH" sz="2000" smtClean="0"/>
              <a:t>Ger Tyrrell</a:t>
            </a:r>
          </a:p>
          <a:p>
            <a:r>
              <a:rPr lang="de-CH" sz="2000" smtClean="0"/>
              <a:t>Technical Services</a:t>
            </a:r>
          </a:p>
          <a:p>
            <a:r>
              <a:rPr lang="de-CH" sz="2000" smtClean="0"/>
              <a:t>Zurich Life</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idx="4294967295"/>
          </p:nvPr>
        </p:nvSpPr>
        <p:spPr bwMode="auto">
          <a:xfrm>
            <a:off x="669925" y="274638"/>
            <a:ext cx="9831388" cy="1143000"/>
          </a:xfrm>
          <a:prstGeom prst="rect">
            <a:avLst/>
          </a:prstGeom>
          <a:ln>
            <a:miter lim="800000"/>
            <a:headEnd/>
            <a:tailEnd/>
          </a:ln>
        </p:spPr>
        <p:txBody>
          <a:bodyPr/>
          <a:lstStyle/>
          <a:p>
            <a:pPr>
              <a:defRPr/>
            </a:pPr>
            <a:r>
              <a:rPr lang="en-IE" dirty="0" smtClean="0"/>
              <a:t> </a:t>
            </a:r>
            <a:r>
              <a:rPr lang="en-IE" dirty="0" smtClean="0">
                <a:latin typeface="+mn-lt"/>
              </a:rPr>
              <a:t>Pensions - Recent Developments</a:t>
            </a:r>
            <a:endParaRPr lang="en-GB" dirty="0" smtClean="0">
              <a:latin typeface="+mn-lt"/>
            </a:endParaRPr>
          </a:p>
        </p:txBody>
      </p:sp>
      <p:sp>
        <p:nvSpPr>
          <p:cNvPr id="146434" name="Rectangle 3"/>
          <p:cNvSpPr>
            <a:spLocks noGrp="1" noChangeArrowheads="1"/>
          </p:cNvSpPr>
          <p:nvPr>
            <p:ph type="body" idx="4294967295"/>
          </p:nvPr>
        </p:nvSpPr>
        <p:spPr bwMode="auto">
          <a:xfrm>
            <a:off x="609600" y="1600200"/>
            <a:ext cx="10974388" cy="4525963"/>
          </a:xfrm>
          <a:prstGeom prst="rect">
            <a:avLst/>
          </a:prstGeom>
          <a:noFill/>
          <a:ln>
            <a:miter lim="800000"/>
            <a:headEnd/>
            <a:tailEnd/>
          </a:ln>
        </p:spPr>
        <p:txBody>
          <a:bodyPr/>
          <a:lstStyle/>
          <a:p>
            <a:pPr>
              <a:lnSpc>
                <a:spcPct val="90000"/>
              </a:lnSpc>
              <a:buFontTx/>
              <a:buChar char="-"/>
            </a:pPr>
            <a:r>
              <a:rPr lang="en-IE" smtClean="0"/>
              <a:t>Increased awareness of the value of the pension as an asset</a:t>
            </a:r>
          </a:p>
          <a:p>
            <a:pPr>
              <a:lnSpc>
                <a:spcPct val="90000"/>
              </a:lnSpc>
              <a:buFontTx/>
              <a:buChar char="-"/>
            </a:pPr>
            <a:endParaRPr lang="en-IE" smtClean="0"/>
          </a:p>
          <a:p>
            <a:pPr>
              <a:lnSpc>
                <a:spcPct val="90000"/>
              </a:lnSpc>
              <a:buFontTx/>
              <a:buChar char="-"/>
            </a:pPr>
            <a:r>
              <a:rPr lang="en-IE" smtClean="0"/>
              <a:t>Turmoil in Financial World and purging of savings/liquid assets means that pension assets now account for a larger percentage of net worth</a:t>
            </a:r>
          </a:p>
          <a:p>
            <a:pPr>
              <a:lnSpc>
                <a:spcPct val="90000"/>
              </a:lnSpc>
              <a:buFontTx/>
              <a:buChar char="-"/>
            </a:pPr>
            <a:endParaRPr lang="en-IE" smtClean="0"/>
          </a:p>
          <a:p>
            <a:pPr>
              <a:lnSpc>
                <a:spcPct val="90000"/>
              </a:lnSpc>
              <a:buFontTx/>
              <a:buChar char="-"/>
            </a:pPr>
            <a:r>
              <a:rPr lang="en-IE" smtClean="0"/>
              <a:t>Future pension coverage in Ireland to increase with Auto enrolment of private sector due by 2022 (self employed also able to opt in)</a:t>
            </a:r>
          </a:p>
          <a:p>
            <a:pPr>
              <a:lnSpc>
                <a:spcPct val="90000"/>
              </a:lnSpc>
              <a:buFontTx/>
              <a:buChar char="-"/>
            </a:pPr>
            <a:endParaRPr lang="en-IE" smtClean="0"/>
          </a:p>
          <a:p>
            <a:pPr>
              <a:lnSpc>
                <a:spcPct val="90000"/>
              </a:lnSpc>
              <a:buFontTx/>
              <a:buChar char="-"/>
            </a:pPr>
            <a:r>
              <a:rPr lang="en-IE" smtClean="0"/>
              <a:t>Conclusion: Now more important than ever for Family Law Solicitors to take all assets of the marriage into account when separation or divorce occurs</a:t>
            </a:r>
          </a:p>
          <a:p>
            <a:pPr>
              <a:lnSpc>
                <a:spcPct val="90000"/>
              </a:lnSpc>
              <a:buFontTx/>
              <a:buChar char="-"/>
            </a:pPr>
            <a:endParaRPr lang="en-GB" sz="2400" smtClean="0">
              <a:latin typeface="Verdana" pitchFamily="34" charset="0"/>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idx="4294967295"/>
          </p:nvPr>
        </p:nvSpPr>
        <p:spPr bwMode="auto">
          <a:xfrm>
            <a:off x="393700" y="300038"/>
            <a:ext cx="10199688" cy="1071562"/>
          </a:xfrm>
          <a:prstGeom prst="rect">
            <a:avLst/>
          </a:prstGeom>
          <a:ln>
            <a:miter lim="800000"/>
            <a:headEnd/>
            <a:tailEnd/>
          </a:ln>
        </p:spPr>
        <p:txBody>
          <a:bodyPr/>
          <a:lstStyle/>
          <a:p>
            <a:pPr>
              <a:defRPr/>
            </a:pPr>
            <a:r>
              <a:rPr lang="en-IE" dirty="0" smtClean="0">
                <a:latin typeface="+mn-lt"/>
              </a:rPr>
              <a:t>What is a Pension Adjustment Order (PAO)?</a:t>
            </a:r>
            <a:endParaRPr lang="en-GB" dirty="0" smtClean="0">
              <a:latin typeface="+mn-lt"/>
            </a:endParaRPr>
          </a:p>
        </p:txBody>
      </p:sp>
      <p:sp>
        <p:nvSpPr>
          <p:cNvPr id="147458" name="Text Box 3"/>
          <p:cNvSpPr txBox="1">
            <a:spLocks noChangeArrowheads="1"/>
          </p:cNvSpPr>
          <p:nvPr/>
        </p:nvSpPr>
        <p:spPr bwMode="auto">
          <a:xfrm>
            <a:off x="442913" y="1250950"/>
            <a:ext cx="11201400" cy="3292475"/>
          </a:xfrm>
          <a:prstGeom prst="rect">
            <a:avLst/>
          </a:prstGeom>
          <a:noFill/>
          <a:ln w="9525">
            <a:noFill/>
            <a:miter lim="800000"/>
            <a:headEnd/>
            <a:tailEnd/>
          </a:ln>
        </p:spPr>
        <p:txBody>
          <a:bodyPr>
            <a:spAutoFit/>
          </a:bodyPr>
          <a:lstStyle/>
          <a:p>
            <a:pPr>
              <a:spcBef>
                <a:spcPct val="50000"/>
              </a:spcBef>
              <a:buFontTx/>
              <a:buChar char="-"/>
            </a:pPr>
            <a:r>
              <a:rPr lang="en-IE" sz="2000">
                <a:latin typeface="Verdana" pitchFamily="34" charset="0"/>
              </a:rPr>
              <a:t> </a:t>
            </a:r>
            <a:r>
              <a:rPr lang="en-IE" sz="2000"/>
              <a:t>Court order advising trustee’s of a scheme to designate or not  designate a portion of a members benefits to another part</a:t>
            </a:r>
          </a:p>
          <a:p>
            <a:pPr>
              <a:spcBef>
                <a:spcPct val="50000"/>
              </a:spcBef>
              <a:buFontTx/>
              <a:buChar char="-"/>
            </a:pPr>
            <a:endParaRPr lang="en-IE" sz="2000"/>
          </a:p>
          <a:p>
            <a:pPr>
              <a:spcBef>
                <a:spcPct val="50000"/>
              </a:spcBef>
              <a:buFontTx/>
              <a:buChar char="-"/>
            </a:pPr>
            <a:r>
              <a:rPr lang="en-IE" sz="2000"/>
              <a:t> PAO necessary to note the Court’s instruction regarding the pension   asset’s and split asset’s where required</a:t>
            </a:r>
          </a:p>
          <a:p>
            <a:pPr>
              <a:spcBef>
                <a:spcPct val="50000"/>
              </a:spcBef>
              <a:buFontTx/>
              <a:buChar char="-"/>
            </a:pPr>
            <a:endParaRPr lang="en-IE" sz="2000"/>
          </a:p>
          <a:p>
            <a:pPr>
              <a:spcBef>
                <a:spcPct val="50000"/>
              </a:spcBef>
              <a:buFontTx/>
              <a:buChar char="-"/>
            </a:pPr>
            <a:r>
              <a:rPr lang="en-IE" sz="2000"/>
              <a:t> Separation Agreements/Terms of Settlement alone are not sufficient</a:t>
            </a:r>
          </a:p>
          <a:p>
            <a:pPr>
              <a:spcBef>
                <a:spcPct val="50000"/>
              </a:spcBef>
            </a:pPr>
            <a:endParaRPr lang="en-GB" sz="2000">
              <a:latin typeface="Verdana" pitchFamily="34" charset="0"/>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Slide Number Placeholder 2"/>
          <p:cNvSpPr>
            <a:spLocks noGrp="1"/>
          </p:cNvSpPr>
          <p:nvPr>
            <p:ph type="sldNum" sz="quarter" idx="21"/>
          </p:nvPr>
        </p:nvSpPr>
        <p:spPr>
          <a:noFill/>
        </p:spPr>
        <p:txBody>
          <a:bodyPr/>
          <a:lstStyle/>
          <a:p>
            <a:pPr fontAlgn="base">
              <a:spcBef>
                <a:spcPct val="0"/>
              </a:spcBef>
              <a:spcAft>
                <a:spcPct val="0"/>
              </a:spcAft>
            </a:pPr>
            <a:fld id="{E3BE56C7-3033-4923-B8D8-8AE20A12E30E}" type="slidenum">
              <a:rPr lang="en-US">
                <a:cs typeface="Arial" charset="0"/>
              </a:rPr>
              <a:pPr fontAlgn="base">
                <a:spcBef>
                  <a:spcPct val="0"/>
                </a:spcBef>
                <a:spcAft>
                  <a:spcPct val="0"/>
                </a:spcAft>
              </a:pPr>
              <a:t>75</a:t>
            </a:fld>
            <a:endParaRPr lang="en-US">
              <a:cs typeface="Arial" charset="0"/>
            </a:endParaRPr>
          </a:p>
        </p:txBody>
      </p:sp>
      <p:sp>
        <p:nvSpPr>
          <p:cNvPr id="148482" name="Text Placeholder 3"/>
          <p:cNvSpPr>
            <a:spLocks noGrp="1"/>
          </p:cNvSpPr>
          <p:nvPr>
            <p:ph type="body" sz="quarter" idx="17"/>
          </p:nvPr>
        </p:nvSpPr>
        <p:spPr bwMode="auto">
          <a:xfrm>
            <a:off x="406400" y="211138"/>
            <a:ext cx="10039350" cy="765175"/>
          </a:xfrm>
          <a:noFill/>
          <a:ln>
            <a:miter lim="800000"/>
            <a:headEnd/>
            <a:tailEnd/>
          </a:ln>
        </p:spPr>
        <p:txBody>
          <a:bodyPr wrap="square" lIns="91440" tIns="45720" rIns="91440" bIns="45720" numCol="1" anchorCtr="0" compatLnSpc="1">
            <a:prstTxWarp prst="textNoShape">
              <a:avLst/>
            </a:prstTxWarp>
          </a:bodyPr>
          <a:lstStyle/>
          <a:p>
            <a:r>
              <a:rPr lang="en-IE" smtClean="0"/>
              <a:t>Relevant Legislation/Guidelines</a:t>
            </a:r>
            <a:endParaRPr lang="en-GB" smtClean="0"/>
          </a:p>
        </p:txBody>
      </p:sp>
      <p:sp>
        <p:nvSpPr>
          <p:cNvPr id="148483" name="Text Placeholder 4"/>
          <p:cNvSpPr>
            <a:spLocks noGrp="1"/>
          </p:cNvSpPr>
          <p:nvPr>
            <p:ph type="body" sz="quarter" idx="18"/>
          </p:nvPr>
        </p:nvSpPr>
        <p:spPr bwMode="auto">
          <a:xfrm>
            <a:off x="406400" y="1273175"/>
            <a:ext cx="11382375" cy="4864100"/>
          </a:xfrm>
          <a:noFill/>
          <a:ln>
            <a:miter lim="800000"/>
            <a:headEnd/>
            <a:tailEnd/>
          </a:ln>
        </p:spPr>
        <p:txBody>
          <a:bodyPr wrap="square" lIns="91440" tIns="45720" rIns="91440" bIns="45720" numCol="1" anchor="t" anchorCtr="0" compatLnSpc="1">
            <a:prstTxWarp prst="textNoShape">
              <a:avLst/>
            </a:prstTxWarp>
          </a:bodyPr>
          <a:lstStyle/>
          <a:p>
            <a:pPr>
              <a:buFontTx/>
              <a:buNone/>
            </a:pPr>
            <a:r>
              <a:rPr lang="en-IE" smtClean="0"/>
              <a:t>- Family Law Act 1995 (Section 12)</a:t>
            </a:r>
          </a:p>
          <a:p>
            <a:pPr>
              <a:buFontTx/>
              <a:buChar char="-"/>
            </a:pPr>
            <a:endParaRPr lang="en-IE" smtClean="0"/>
          </a:p>
          <a:p>
            <a:pPr>
              <a:buFontTx/>
              <a:buChar char="-"/>
            </a:pPr>
            <a:r>
              <a:rPr lang="en-IE" smtClean="0"/>
              <a:t> Family Law (Divorce) Act 1996 (Section 17)</a:t>
            </a:r>
          </a:p>
          <a:p>
            <a:pPr>
              <a:buFontTx/>
              <a:buChar char="-"/>
            </a:pPr>
            <a:endParaRPr lang="en-IE" smtClean="0"/>
          </a:p>
          <a:p>
            <a:pPr>
              <a:buFontTx/>
              <a:buChar char="-"/>
            </a:pPr>
            <a:r>
              <a:rPr lang="en-IE" smtClean="0"/>
              <a:t> Civil Partnership &amp; Certain Rights &amp; Obligations of Cohabitants Act 2010 (Sections 121 &amp; 187)</a:t>
            </a:r>
          </a:p>
          <a:p>
            <a:pPr>
              <a:buFontTx/>
              <a:buChar char="-"/>
            </a:pPr>
            <a:endParaRPr lang="en-IE" smtClean="0"/>
          </a:p>
          <a:p>
            <a:pPr>
              <a:buFontTx/>
              <a:buChar char="-"/>
            </a:pPr>
            <a:r>
              <a:rPr lang="en-IE" smtClean="0"/>
              <a:t> Pensions Authority Guidance Notes (www.pensionsauthority.ie)</a:t>
            </a:r>
          </a:p>
          <a:p>
            <a:pPr>
              <a:buFontTx/>
              <a:buChar char="-"/>
            </a:pPr>
            <a:endParaRPr lang="en-IE" sz="2400" smtClean="0">
              <a:latin typeface="Verdana" pitchFamily="34" charset="0"/>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Slide Number Placeholder 1"/>
          <p:cNvSpPr txBox="1">
            <a:spLocks noGrp="1"/>
          </p:cNvSpPr>
          <p:nvPr/>
        </p:nvSpPr>
        <p:spPr bwMode="auto">
          <a:xfrm>
            <a:off x="11503025" y="6565900"/>
            <a:ext cx="263525" cy="149225"/>
          </a:xfrm>
          <a:prstGeom prst="rect">
            <a:avLst/>
          </a:prstGeom>
          <a:noFill/>
          <a:ln w="9525" algn="ctr">
            <a:noFill/>
            <a:miter lim="800000"/>
            <a:headEnd/>
            <a:tailEnd/>
          </a:ln>
        </p:spPr>
        <p:txBody>
          <a:bodyPr lIns="0" tIns="0" rIns="0" bIns="0" anchor="b"/>
          <a:lstStyle/>
          <a:p>
            <a:pPr algn="r"/>
            <a:fld id="{AB69E64F-593E-4C0F-967B-1CB0AA0FF5D1}" type="slidenum">
              <a:rPr lang="en-US" sz="900">
                <a:latin typeface="Frutiger 55 Roman" pitchFamily="34" charset="0"/>
              </a:rPr>
              <a:pPr algn="r"/>
              <a:t>76</a:t>
            </a:fld>
            <a:endParaRPr lang="en-US" sz="900">
              <a:latin typeface="Frutiger 55 Roman" pitchFamily="34" charset="0"/>
            </a:endParaRPr>
          </a:p>
        </p:txBody>
      </p:sp>
      <p:sp>
        <p:nvSpPr>
          <p:cNvPr id="149506" name="Text Placeholder 2"/>
          <p:cNvSpPr>
            <a:spLocks noGrp="1"/>
          </p:cNvSpPr>
          <p:nvPr>
            <p:ph type="body" sz="quarter" idx="4294967295"/>
          </p:nvPr>
        </p:nvSpPr>
        <p:spPr bwMode="auto">
          <a:xfrm>
            <a:off x="406400" y="211138"/>
            <a:ext cx="10039350" cy="765175"/>
          </a:xfrm>
          <a:prstGeom prst="rect">
            <a:avLst/>
          </a:prstGeom>
          <a:noFill/>
          <a:ln>
            <a:miter lim="800000"/>
            <a:headEnd/>
            <a:tailEnd/>
          </a:ln>
        </p:spPr>
        <p:txBody>
          <a:bodyPr/>
          <a:lstStyle/>
          <a:p>
            <a:pPr marL="0" indent="0">
              <a:buFont typeface="Symbol" pitchFamily="18" charset="2"/>
              <a:buNone/>
            </a:pPr>
            <a:r>
              <a:rPr lang="de-CH" sz="2800" b="1" smtClean="0"/>
              <a:t>Pension Adjustment Orders</a:t>
            </a:r>
            <a:endParaRPr lang="en-GB" sz="2800" b="1" smtClean="0"/>
          </a:p>
        </p:txBody>
      </p:sp>
      <p:sp>
        <p:nvSpPr>
          <p:cNvPr id="149507" name="Text Placeholder 3"/>
          <p:cNvSpPr>
            <a:spLocks noGrp="1"/>
          </p:cNvSpPr>
          <p:nvPr>
            <p:ph type="body" sz="quarter" idx="4294967295"/>
          </p:nvPr>
        </p:nvSpPr>
        <p:spPr bwMode="auto">
          <a:xfrm>
            <a:off x="406400" y="1395413"/>
            <a:ext cx="11382375" cy="4513262"/>
          </a:xfrm>
          <a:prstGeom prst="rect">
            <a:avLst/>
          </a:prstGeom>
          <a:noFill/>
          <a:ln>
            <a:miter lim="800000"/>
            <a:headEnd/>
            <a:tailEnd/>
          </a:ln>
        </p:spPr>
        <p:txBody>
          <a:bodyPr/>
          <a:lstStyle/>
          <a:p>
            <a:pPr marL="0" indent="0">
              <a:buSzTx/>
              <a:buFontTx/>
              <a:buNone/>
            </a:pPr>
            <a:r>
              <a:rPr lang="en-IE" smtClean="0">
                <a:solidFill>
                  <a:srgbClr val="000066"/>
                </a:solidFill>
              </a:rPr>
              <a:t>Key information to be included in order – </a:t>
            </a:r>
          </a:p>
          <a:p>
            <a:pPr marL="0" indent="0">
              <a:buSzTx/>
              <a:buFontTx/>
              <a:buNone/>
            </a:pPr>
            <a:endParaRPr lang="en-IE" smtClean="0">
              <a:solidFill>
                <a:srgbClr val="000066"/>
              </a:solidFill>
            </a:endParaRPr>
          </a:p>
          <a:p>
            <a:pPr marL="0" indent="0">
              <a:buSzTx/>
              <a:buFontTx/>
              <a:buNone/>
            </a:pPr>
            <a:r>
              <a:rPr lang="en-IE" smtClean="0">
                <a:solidFill>
                  <a:srgbClr val="000066"/>
                </a:solidFill>
              </a:rPr>
              <a:t>Pension scheme to which it relates, </a:t>
            </a:r>
          </a:p>
          <a:p>
            <a:pPr marL="0" indent="0">
              <a:buSzTx/>
              <a:buFontTx/>
              <a:buNone/>
            </a:pPr>
            <a:r>
              <a:rPr lang="en-IE" smtClean="0">
                <a:solidFill>
                  <a:srgbClr val="000066"/>
                </a:solidFill>
              </a:rPr>
              <a:t>Trustee’s on which it is served,</a:t>
            </a:r>
          </a:p>
          <a:p>
            <a:pPr marL="0" indent="0">
              <a:buSzTx/>
              <a:buFontTx/>
              <a:buNone/>
            </a:pPr>
            <a:r>
              <a:rPr lang="en-IE" smtClean="0">
                <a:solidFill>
                  <a:srgbClr val="000066"/>
                </a:solidFill>
              </a:rPr>
              <a:t>Benefits to which it relates,</a:t>
            </a:r>
          </a:p>
          <a:p>
            <a:pPr marL="0" indent="0">
              <a:buSzTx/>
              <a:buFontTx/>
              <a:buNone/>
            </a:pPr>
            <a:r>
              <a:rPr lang="en-IE" smtClean="0">
                <a:solidFill>
                  <a:srgbClr val="000066"/>
                </a:solidFill>
              </a:rPr>
              <a:t>Scheme Member,</a:t>
            </a:r>
          </a:p>
          <a:p>
            <a:pPr marL="0" indent="0">
              <a:buSzTx/>
              <a:buFontTx/>
              <a:buNone/>
            </a:pPr>
            <a:r>
              <a:rPr lang="en-IE" smtClean="0">
                <a:solidFill>
                  <a:srgbClr val="000066"/>
                </a:solidFill>
              </a:rPr>
              <a:t>Beneficiary under the Order &amp; correspondence address,</a:t>
            </a:r>
          </a:p>
          <a:p>
            <a:pPr marL="0" indent="0">
              <a:buSzTx/>
              <a:buFontTx/>
              <a:buNone/>
            </a:pPr>
            <a:r>
              <a:rPr lang="en-IE" smtClean="0">
                <a:solidFill>
                  <a:srgbClr val="000066"/>
                </a:solidFill>
              </a:rPr>
              <a:t>Instruction as to how to designate benefit,</a:t>
            </a:r>
          </a:p>
          <a:p>
            <a:pPr marL="0" indent="0">
              <a:buSzTx/>
              <a:buFontTx/>
              <a:buChar char="•"/>
            </a:pPr>
            <a:endParaRPr lang="en-IE" smtClean="0">
              <a:solidFill>
                <a:srgbClr val="000066"/>
              </a:solidFill>
            </a:endParaRPr>
          </a:p>
          <a:p>
            <a:pPr marL="0" indent="0">
              <a:buSzTx/>
              <a:buFontTx/>
              <a:buNone/>
            </a:pPr>
            <a:r>
              <a:rPr lang="en-IE" smtClean="0">
                <a:solidFill>
                  <a:srgbClr val="000066"/>
                </a:solidFill>
              </a:rPr>
              <a:t>Must specify 2 items in order to calculate benefit:</a:t>
            </a:r>
          </a:p>
          <a:p>
            <a:pPr marL="0" indent="0">
              <a:buSzTx/>
              <a:buFontTx/>
              <a:buNone/>
            </a:pPr>
            <a:endParaRPr lang="en-IE" smtClean="0">
              <a:solidFill>
                <a:srgbClr val="000066"/>
              </a:solidFill>
            </a:endParaRPr>
          </a:p>
          <a:p>
            <a:pPr marL="742950" lvl="1" indent="-285750">
              <a:buSzTx/>
              <a:buFontTx/>
              <a:buNone/>
            </a:pPr>
            <a:r>
              <a:rPr lang="en-IE" smtClean="0">
                <a:solidFill>
                  <a:srgbClr val="000066"/>
                </a:solidFill>
              </a:rPr>
              <a:t>  -   Relevant Period (Retirement Benefit Only)</a:t>
            </a:r>
          </a:p>
          <a:p>
            <a:pPr marL="742950" lvl="1" indent="-285750">
              <a:buSzTx/>
              <a:buFontTx/>
              <a:buNone/>
            </a:pPr>
            <a:r>
              <a:rPr lang="en-IE" smtClean="0">
                <a:solidFill>
                  <a:srgbClr val="000066"/>
                </a:solidFill>
              </a:rPr>
              <a:t>  -   Relevant Percentage (0.01% - 100%)</a:t>
            </a:r>
            <a:endParaRPr lang="en-GB" smtClean="0">
              <a:solidFill>
                <a:srgbClr val="000066"/>
              </a:solidFill>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idx="4294967295"/>
          </p:nvPr>
        </p:nvSpPr>
        <p:spPr bwMode="auto">
          <a:xfrm>
            <a:off x="609600" y="274638"/>
            <a:ext cx="9891713" cy="660400"/>
          </a:xfrm>
          <a:prstGeom prst="rect">
            <a:avLst/>
          </a:prstGeom>
          <a:ln>
            <a:miter lim="800000"/>
            <a:headEnd/>
            <a:tailEnd/>
          </a:ln>
        </p:spPr>
        <p:txBody>
          <a:bodyPr/>
          <a:lstStyle/>
          <a:p>
            <a:pPr>
              <a:defRPr/>
            </a:pPr>
            <a:r>
              <a:rPr lang="en-IE" dirty="0" smtClean="0">
                <a:latin typeface="+mn-lt"/>
              </a:rPr>
              <a:t>Pension scheme to which it relates</a:t>
            </a:r>
            <a:endParaRPr lang="en-GB" dirty="0" smtClean="0">
              <a:latin typeface="+mn-lt"/>
            </a:endParaRPr>
          </a:p>
        </p:txBody>
      </p:sp>
      <p:sp>
        <p:nvSpPr>
          <p:cNvPr id="150530" name="Rectangle 3"/>
          <p:cNvSpPr>
            <a:spLocks noGrp="1" noChangeArrowheads="1"/>
          </p:cNvSpPr>
          <p:nvPr>
            <p:ph type="body" idx="4294967295"/>
          </p:nvPr>
        </p:nvSpPr>
        <p:spPr bwMode="auto">
          <a:xfrm>
            <a:off x="609600" y="1306513"/>
            <a:ext cx="10974388" cy="4830762"/>
          </a:xfrm>
          <a:prstGeom prst="rect">
            <a:avLst/>
          </a:prstGeom>
          <a:noFill/>
          <a:ln>
            <a:miter lim="800000"/>
            <a:headEnd/>
            <a:tailEnd/>
          </a:ln>
        </p:spPr>
        <p:txBody>
          <a:bodyPr/>
          <a:lstStyle/>
          <a:p>
            <a:pPr>
              <a:buFont typeface="Symbol" pitchFamily="18" charset="2"/>
              <a:buNone/>
            </a:pPr>
            <a:r>
              <a:rPr lang="en-IE" b="1" smtClean="0"/>
              <a:t>Pensions in scope of legislation</a:t>
            </a:r>
          </a:p>
          <a:p>
            <a:pPr>
              <a:buFont typeface="Symbol" pitchFamily="18" charset="2"/>
              <a:buNone/>
            </a:pPr>
            <a:endParaRPr lang="en-IE" b="1" smtClean="0"/>
          </a:p>
          <a:p>
            <a:pPr>
              <a:buFont typeface="Symbol" pitchFamily="18" charset="2"/>
              <a:buNone/>
            </a:pPr>
            <a:r>
              <a:rPr lang="en-IE" smtClean="0"/>
              <a:t>Occupational Pension Scheme (DB or DC)</a:t>
            </a:r>
          </a:p>
          <a:p>
            <a:pPr>
              <a:buFont typeface="Symbol" pitchFamily="18" charset="2"/>
              <a:buNone/>
            </a:pPr>
            <a:r>
              <a:rPr lang="en-IE" smtClean="0"/>
              <a:t>Public Sector Scheme</a:t>
            </a:r>
          </a:p>
          <a:p>
            <a:pPr>
              <a:buFont typeface="Symbol" pitchFamily="18" charset="2"/>
              <a:buNone/>
            </a:pPr>
            <a:r>
              <a:rPr lang="en-IE" smtClean="0"/>
              <a:t>PRSA </a:t>
            </a:r>
          </a:p>
          <a:p>
            <a:pPr>
              <a:buFont typeface="Symbol" pitchFamily="18" charset="2"/>
              <a:buNone/>
            </a:pPr>
            <a:r>
              <a:rPr lang="en-IE" smtClean="0"/>
              <a:t>Personal Pension</a:t>
            </a:r>
          </a:p>
          <a:p>
            <a:pPr>
              <a:buFont typeface="Symbol" pitchFamily="18" charset="2"/>
              <a:buNone/>
            </a:pPr>
            <a:r>
              <a:rPr lang="en-IE" smtClean="0"/>
              <a:t>Pension Annuity</a:t>
            </a:r>
          </a:p>
          <a:p>
            <a:pPr>
              <a:buFont typeface="Symbol" pitchFamily="18" charset="2"/>
              <a:buNone/>
            </a:pPr>
            <a:r>
              <a:rPr lang="en-IE" smtClean="0"/>
              <a:t>Personal Retirement Bond (Buy Out Bond)</a:t>
            </a:r>
          </a:p>
          <a:p>
            <a:pPr>
              <a:buFont typeface="Symbol" pitchFamily="18" charset="2"/>
              <a:buNone/>
            </a:pPr>
            <a:r>
              <a:rPr lang="en-IE" smtClean="0"/>
              <a:t>AVC’s </a:t>
            </a:r>
          </a:p>
          <a:p>
            <a:pPr>
              <a:buFont typeface="Symbol" pitchFamily="18" charset="2"/>
              <a:buNone/>
            </a:pPr>
            <a:endParaRPr lang="en-IE" smtClean="0"/>
          </a:p>
          <a:p>
            <a:pPr>
              <a:buFont typeface="Symbol" pitchFamily="18" charset="2"/>
              <a:buNone/>
            </a:pPr>
            <a:r>
              <a:rPr lang="en-IE" smtClean="0"/>
              <a:t>ARF/AMRF? – Property Adjustment Order more commonly used</a:t>
            </a:r>
            <a:endParaRPr lang="en-GB" smtClean="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idx="4294967295"/>
          </p:nvPr>
        </p:nvSpPr>
        <p:spPr bwMode="auto">
          <a:xfrm>
            <a:off x="609600" y="274638"/>
            <a:ext cx="9664700" cy="655637"/>
          </a:xfrm>
          <a:prstGeom prst="rect">
            <a:avLst/>
          </a:prstGeom>
          <a:ln>
            <a:miter lim="800000"/>
            <a:headEnd/>
            <a:tailEnd/>
          </a:ln>
        </p:spPr>
        <p:txBody>
          <a:bodyPr/>
          <a:lstStyle/>
          <a:p>
            <a:pPr>
              <a:defRPr/>
            </a:pPr>
            <a:r>
              <a:rPr lang="en-IE" dirty="0" smtClean="0">
                <a:latin typeface="+mn-lt"/>
              </a:rPr>
              <a:t>Persons upon whom the order is served</a:t>
            </a:r>
            <a:endParaRPr lang="en-GB" dirty="0" smtClean="0">
              <a:latin typeface="+mn-lt"/>
            </a:endParaRPr>
          </a:p>
        </p:txBody>
      </p:sp>
      <p:sp>
        <p:nvSpPr>
          <p:cNvPr id="151554" name="Rectangle 3"/>
          <p:cNvSpPr>
            <a:spLocks noGrp="1" noChangeArrowheads="1"/>
          </p:cNvSpPr>
          <p:nvPr>
            <p:ph type="body" idx="4294967295"/>
          </p:nvPr>
        </p:nvSpPr>
        <p:spPr bwMode="auto">
          <a:xfrm>
            <a:off x="609600" y="1600200"/>
            <a:ext cx="10974388" cy="4525963"/>
          </a:xfrm>
          <a:prstGeom prst="rect">
            <a:avLst/>
          </a:prstGeom>
          <a:noFill/>
          <a:ln>
            <a:miter lim="800000"/>
            <a:headEnd/>
            <a:tailEnd/>
          </a:ln>
        </p:spPr>
        <p:txBody>
          <a:bodyPr/>
          <a:lstStyle/>
          <a:p>
            <a:pPr>
              <a:buFont typeface="Symbol" pitchFamily="18" charset="2"/>
              <a:buNone/>
            </a:pPr>
            <a:r>
              <a:rPr lang="en-IE" b="1" smtClean="0"/>
              <a:t>Who are the Trustee’s?</a:t>
            </a:r>
          </a:p>
          <a:p>
            <a:pPr>
              <a:buFont typeface="Symbol" pitchFamily="18" charset="2"/>
              <a:buNone/>
            </a:pPr>
            <a:endParaRPr lang="en-IE" b="1" smtClean="0"/>
          </a:p>
          <a:p>
            <a:pPr>
              <a:buFont typeface="Symbol" pitchFamily="18" charset="2"/>
              <a:buNone/>
            </a:pPr>
            <a:r>
              <a:rPr lang="en-IE" smtClean="0"/>
              <a:t>- Occupational Pension Scheme’s are Trust based arrangements</a:t>
            </a:r>
          </a:p>
          <a:p>
            <a:pPr>
              <a:buFont typeface="Symbol" pitchFamily="18" charset="2"/>
              <a:buNone/>
            </a:pPr>
            <a:endParaRPr lang="en-IE" smtClean="0"/>
          </a:p>
          <a:p>
            <a:pPr>
              <a:buFont typeface="Symbol" pitchFamily="18" charset="2"/>
              <a:buNone/>
            </a:pPr>
            <a:r>
              <a:rPr lang="en-IE" smtClean="0"/>
              <a:t>Trustee’s can be Employer, Corporate Trustee Body, Individual Trustee’s etc</a:t>
            </a:r>
          </a:p>
          <a:p>
            <a:pPr>
              <a:buFont typeface="Symbol" pitchFamily="18" charset="2"/>
              <a:buNone/>
            </a:pPr>
            <a:endParaRPr lang="en-IE" smtClean="0"/>
          </a:p>
          <a:p>
            <a:pPr>
              <a:buFont typeface="Symbol" pitchFamily="18" charset="2"/>
              <a:buNone/>
            </a:pPr>
            <a:r>
              <a:rPr lang="en-IE" smtClean="0"/>
              <a:t>- Personal Pensions, PRSA’s, Personal Retirement Bonds, Pension Annuities, Public Sector</a:t>
            </a:r>
          </a:p>
          <a:p>
            <a:pPr>
              <a:buFont typeface="Symbol" pitchFamily="18" charset="2"/>
              <a:buNone/>
            </a:pPr>
            <a:endParaRPr lang="en-IE" smtClean="0"/>
          </a:p>
          <a:p>
            <a:pPr>
              <a:buFont typeface="Symbol" pitchFamily="18" charset="2"/>
              <a:buNone/>
            </a:pPr>
            <a:r>
              <a:rPr lang="en-IE" smtClean="0"/>
              <a:t>Not Trust Based arrangements - Trustee is the administrator for the purpose of the</a:t>
            </a:r>
          </a:p>
          <a:p>
            <a:pPr>
              <a:buFont typeface="Symbol" pitchFamily="18" charset="2"/>
              <a:buNone/>
            </a:pPr>
            <a:r>
              <a:rPr lang="en-IE" smtClean="0"/>
              <a:t>legislation</a:t>
            </a:r>
            <a:endParaRPr lang="en-GB" smtClean="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idx="4294967295"/>
          </p:nvPr>
        </p:nvSpPr>
        <p:spPr bwMode="auto">
          <a:xfrm>
            <a:off x="609600" y="274638"/>
            <a:ext cx="10974388" cy="1143000"/>
          </a:xfrm>
          <a:prstGeom prst="rect">
            <a:avLst/>
          </a:prstGeom>
          <a:ln>
            <a:miter lim="800000"/>
            <a:headEnd/>
            <a:tailEnd/>
          </a:ln>
        </p:spPr>
        <p:txBody>
          <a:bodyPr/>
          <a:lstStyle/>
          <a:p>
            <a:pPr>
              <a:defRPr/>
            </a:pPr>
            <a:r>
              <a:rPr lang="en-IE" altLang="en-US" dirty="0" smtClean="0">
                <a:latin typeface="+mn-lt"/>
              </a:rPr>
              <a:t>Benefits to which it relates</a:t>
            </a:r>
            <a:r>
              <a:rPr lang="en-IE" altLang="en-US" sz="2400" dirty="0" smtClean="0">
                <a:latin typeface="+mn-lt"/>
              </a:rPr>
              <a:t> </a:t>
            </a:r>
            <a:endParaRPr lang="en-GB" sz="2400" dirty="0" smtClean="0">
              <a:latin typeface="+mn-lt"/>
            </a:endParaRPr>
          </a:p>
        </p:txBody>
      </p:sp>
      <p:sp>
        <p:nvSpPr>
          <p:cNvPr id="19458" name="Rectangle 3"/>
          <p:cNvSpPr>
            <a:spLocks noGrp="1" noChangeArrowheads="1"/>
          </p:cNvSpPr>
          <p:nvPr>
            <p:ph type="body" idx="4294967295"/>
          </p:nvPr>
        </p:nvSpPr>
        <p:spPr bwMode="auto">
          <a:xfrm>
            <a:off x="609600" y="1600200"/>
            <a:ext cx="10974388" cy="4525963"/>
          </a:xfrm>
          <a:prstGeom prst="rect">
            <a:avLst/>
          </a:prstGeom>
          <a:ln>
            <a:miter lim="800000"/>
            <a:headEnd/>
            <a:tailEnd/>
          </a:ln>
        </p:spPr>
        <p:txBody>
          <a:bodyPr/>
          <a:lstStyle/>
          <a:p>
            <a:pPr>
              <a:lnSpc>
                <a:spcPct val="90000"/>
              </a:lnSpc>
              <a:spcBef>
                <a:spcPts val="0"/>
              </a:spcBef>
              <a:buSzPct val="100000"/>
              <a:buFontTx/>
              <a:buNone/>
              <a:defRPr/>
            </a:pPr>
            <a:r>
              <a:rPr lang="en-IE" altLang="en-US" dirty="0" smtClean="0">
                <a:solidFill>
                  <a:srgbClr val="000066"/>
                </a:solidFill>
                <a:latin typeface="Verdana" pitchFamily="34" charset="0"/>
              </a:rPr>
              <a:t>- </a:t>
            </a:r>
            <a:r>
              <a:rPr lang="en-IE" altLang="en-US" dirty="0" smtClean="0">
                <a:solidFill>
                  <a:srgbClr val="000066"/>
                </a:solidFill>
              </a:rPr>
              <a:t>Contingent Benefit Order – death in service benefits</a:t>
            </a:r>
          </a:p>
          <a:p>
            <a:pPr>
              <a:spcBef>
                <a:spcPts val="0"/>
              </a:spcBef>
              <a:buSzPct val="100000"/>
              <a:buFontTx/>
              <a:buChar char="•"/>
              <a:defRPr/>
            </a:pPr>
            <a:endParaRPr lang="en-IE" altLang="en-US" dirty="0" smtClean="0">
              <a:solidFill>
                <a:srgbClr val="000066"/>
              </a:solidFill>
            </a:endParaRPr>
          </a:p>
          <a:p>
            <a:pPr>
              <a:spcBef>
                <a:spcPts val="0"/>
              </a:spcBef>
              <a:buSzPct val="100000"/>
              <a:buFontTx/>
              <a:buNone/>
              <a:defRPr/>
            </a:pPr>
            <a:r>
              <a:rPr lang="en-IE" altLang="en-US" dirty="0" smtClean="0">
                <a:solidFill>
                  <a:srgbClr val="000066"/>
                </a:solidFill>
              </a:rPr>
              <a:t>-</a:t>
            </a:r>
            <a:r>
              <a:rPr lang="en-US" altLang="en-US" dirty="0" smtClean="0">
                <a:solidFill>
                  <a:srgbClr val="000066"/>
                </a:solidFill>
              </a:rPr>
              <a:t> </a:t>
            </a:r>
            <a:r>
              <a:rPr lang="en-IE" altLang="en-US" dirty="0" smtClean="0">
                <a:solidFill>
                  <a:srgbClr val="000066"/>
                </a:solidFill>
              </a:rPr>
              <a:t>Retirement Benefit Order – Funds to be used to </a:t>
            </a:r>
            <a:r>
              <a:rPr lang="en-IE" altLang="en-US" dirty="0" err="1" smtClean="0">
                <a:solidFill>
                  <a:srgbClr val="000066"/>
                </a:solidFill>
              </a:rPr>
              <a:t>prov</a:t>
            </a:r>
            <a:r>
              <a:rPr lang="en-US" altLang="en-US" dirty="0" smtClean="0">
                <a:solidFill>
                  <a:srgbClr val="000066"/>
                </a:solidFill>
              </a:rPr>
              <a:t>ide pension, lump sum </a:t>
            </a:r>
            <a:r>
              <a:rPr lang="en-US" altLang="en-US" dirty="0" err="1" smtClean="0">
                <a:solidFill>
                  <a:srgbClr val="000066"/>
                </a:solidFill>
              </a:rPr>
              <a:t>etc</a:t>
            </a:r>
            <a:endParaRPr lang="en-IE" altLang="en-US" dirty="0" smtClean="0">
              <a:solidFill>
                <a:srgbClr val="000066"/>
              </a:solidFill>
            </a:endParaRPr>
          </a:p>
          <a:p>
            <a:pPr>
              <a:spcBef>
                <a:spcPts val="0"/>
              </a:spcBef>
              <a:buSzPct val="100000"/>
              <a:buFontTx/>
              <a:buChar char="•"/>
              <a:defRPr/>
            </a:pPr>
            <a:endParaRPr lang="en-IE" altLang="en-US" dirty="0" smtClean="0">
              <a:solidFill>
                <a:srgbClr val="000066"/>
              </a:solidFill>
            </a:endParaRPr>
          </a:p>
          <a:p>
            <a:pPr>
              <a:spcBef>
                <a:spcPts val="0"/>
              </a:spcBef>
              <a:buSzPct val="100000"/>
              <a:buFontTx/>
              <a:buChar char="-"/>
              <a:defRPr/>
            </a:pPr>
            <a:r>
              <a:rPr lang="en-IE" altLang="en-US" dirty="0" smtClean="0">
                <a:solidFill>
                  <a:srgbClr val="000066"/>
                </a:solidFill>
              </a:rPr>
              <a:t>Separate Orders required for </a:t>
            </a:r>
          </a:p>
          <a:p>
            <a:pPr>
              <a:spcBef>
                <a:spcPts val="0"/>
              </a:spcBef>
              <a:buSzPct val="100000"/>
              <a:buFontTx/>
              <a:buChar char="-"/>
              <a:defRPr/>
            </a:pPr>
            <a:endParaRPr lang="en-IE" altLang="en-US" dirty="0" smtClean="0">
              <a:solidFill>
                <a:srgbClr val="000066"/>
              </a:solidFill>
            </a:endParaRPr>
          </a:p>
          <a:p>
            <a:pPr lvl="2">
              <a:spcBef>
                <a:spcPts val="0"/>
              </a:spcBef>
              <a:buFontTx/>
              <a:buNone/>
              <a:defRPr/>
            </a:pPr>
            <a:r>
              <a:rPr lang="en-IE" altLang="en-US" dirty="0" smtClean="0">
                <a:solidFill>
                  <a:srgbClr val="000066"/>
                </a:solidFill>
                <a:latin typeface="+mn-lt"/>
              </a:rPr>
              <a:t>- Retirement Benefits</a:t>
            </a:r>
          </a:p>
          <a:p>
            <a:pPr lvl="2">
              <a:spcBef>
                <a:spcPts val="0"/>
              </a:spcBef>
              <a:buFontTx/>
              <a:buNone/>
              <a:defRPr/>
            </a:pPr>
            <a:r>
              <a:rPr lang="en-US" altLang="en-US" dirty="0" smtClean="0">
                <a:solidFill>
                  <a:srgbClr val="000066"/>
                </a:solidFill>
                <a:latin typeface="+mn-lt"/>
              </a:rPr>
              <a:t>- Contingent Benefits</a:t>
            </a:r>
            <a:r>
              <a:rPr lang="en-IE" altLang="en-US" dirty="0" smtClean="0">
                <a:solidFill>
                  <a:srgbClr val="000066"/>
                </a:solidFill>
                <a:latin typeface="+mn-lt"/>
              </a:rPr>
              <a:t> Benefits</a:t>
            </a:r>
          </a:p>
          <a:p>
            <a:pPr lvl="2">
              <a:spcBef>
                <a:spcPts val="0"/>
              </a:spcBef>
              <a:buFontTx/>
              <a:buNone/>
              <a:defRPr/>
            </a:pPr>
            <a:r>
              <a:rPr lang="en-IE" altLang="en-US" dirty="0" smtClean="0">
                <a:solidFill>
                  <a:srgbClr val="000066"/>
                </a:solidFill>
                <a:latin typeface="+mn-lt"/>
              </a:rPr>
              <a:t>- Each separate pension </a:t>
            </a:r>
            <a:r>
              <a:rPr lang="en-US" altLang="en-US" dirty="0" smtClean="0">
                <a:solidFill>
                  <a:srgbClr val="000066"/>
                </a:solidFill>
                <a:latin typeface="+mn-lt"/>
              </a:rPr>
              <a:t>arrangement</a:t>
            </a:r>
            <a:endParaRPr lang="en-GB" dirty="0" smtClean="0">
              <a:solidFill>
                <a:srgbClr val="000066"/>
              </a:solidFill>
              <a:latin typeface="+mn-l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IE" dirty="0" smtClean="0"/>
              <a:t>Life Insurance Claims – Paul Murphy Claims Manager Zurich</a:t>
            </a:r>
          </a:p>
          <a:p>
            <a:endParaRPr lang="en-IE" dirty="0"/>
          </a:p>
          <a:p>
            <a:r>
              <a:rPr lang="en-IE" dirty="0" smtClean="0"/>
              <a:t>Business Insurance – Justin Kelly Technical Services, Zurich Life</a:t>
            </a:r>
          </a:p>
          <a:p>
            <a:endParaRPr lang="en-IE" dirty="0"/>
          </a:p>
          <a:p>
            <a:r>
              <a:rPr lang="en-IE" dirty="0" smtClean="0"/>
              <a:t>Pension Adjustment Orders – </a:t>
            </a:r>
            <a:r>
              <a:rPr lang="en-IE" dirty="0" err="1" smtClean="0"/>
              <a:t>Ger</a:t>
            </a:r>
            <a:r>
              <a:rPr lang="en-IE" dirty="0" smtClean="0"/>
              <a:t> Tyrell, Technical Services, Zurich Life</a:t>
            </a:r>
          </a:p>
          <a:p>
            <a:endParaRPr lang="en-IE" dirty="0"/>
          </a:p>
          <a:p>
            <a:r>
              <a:rPr lang="en-IE" dirty="0" smtClean="0"/>
              <a:t>Inheritance Tax Planning – Niall </a:t>
            </a:r>
            <a:r>
              <a:rPr lang="en-IE" dirty="0" err="1" smtClean="0"/>
              <a:t>Concannon</a:t>
            </a:r>
            <a:r>
              <a:rPr lang="en-IE" dirty="0" smtClean="0"/>
              <a:t>, Business Development Director, Zurich Life</a:t>
            </a:r>
          </a:p>
          <a:p>
            <a:endParaRPr lang="en-IE" dirty="0"/>
          </a:p>
          <a:p>
            <a:endParaRPr lang="en-IE" dirty="0"/>
          </a:p>
        </p:txBody>
      </p:sp>
      <p:sp>
        <p:nvSpPr>
          <p:cNvPr id="7" name="Text Placeholder 6"/>
          <p:cNvSpPr>
            <a:spLocks noGrp="1"/>
          </p:cNvSpPr>
          <p:nvPr>
            <p:ph type="body" sz="quarter" idx="17"/>
          </p:nvPr>
        </p:nvSpPr>
        <p:spPr/>
        <p:txBody>
          <a:bodyPr/>
          <a:lstStyle/>
          <a:p>
            <a:r>
              <a:rPr lang="en-IE" dirty="0" smtClean="0"/>
              <a:t>Agenda</a:t>
            </a:r>
            <a:endParaRPr lang="en-IE" dirty="0"/>
          </a:p>
        </p:txBody>
      </p:sp>
      <p:sp>
        <p:nvSpPr>
          <p:cNvPr id="8" name="Text Placeholder 7"/>
          <p:cNvSpPr>
            <a:spLocks noGrp="1"/>
          </p:cNvSpPr>
          <p:nvPr>
            <p:ph type="body" sz="quarter" idx="18"/>
          </p:nvPr>
        </p:nvSpPr>
        <p:spPr/>
        <p:txBody>
          <a:bodyPr/>
          <a:lstStyle/>
          <a:p>
            <a:endParaRPr lang="en-IE"/>
          </a:p>
        </p:txBody>
      </p:sp>
    </p:spTree>
    <p:extLst>
      <p:ext uri="{BB962C8B-B14F-4D97-AF65-F5344CB8AC3E}">
        <p14:creationId xmlns:p14="http://schemas.microsoft.com/office/powerpoint/2010/main" xmlns="" val="148945577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idx="4294967295"/>
          </p:nvPr>
        </p:nvSpPr>
        <p:spPr bwMode="auto">
          <a:xfrm>
            <a:off x="609600" y="274638"/>
            <a:ext cx="9861550" cy="700087"/>
          </a:xfrm>
          <a:prstGeom prst="rect">
            <a:avLst/>
          </a:prstGeom>
          <a:ln>
            <a:miter lim="800000"/>
            <a:headEnd/>
            <a:tailEnd/>
          </a:ln>
        </p:spPr>
        <p:txBody>
          <a:bodyPr/>
          <a:lstStyle/>
          <a:p>
            <a:pPr>
              <a:defRPr/>
            </a:pPr>
            <a:r>
              <a:rPr lang="en-IE" dirty="0" smtClean="0">
                <a:latin typeface="+mn-lt"/>
              </a:rPr>
              <a:t>Example – Order on Retirement Benefits</a:t>
            </a:r>
            <a:endParaRPr lang="en-GB" dirty="0" smtClean="0">
              <a:latin typeface="+mn-lt"/>
            </a:endParaRPr>
          </a:p>
        </p:txBody>
      </p:sp>
      <p:sp>
        <p:nvSpPr>
          <p:cNvPr id="153602" name="Rectangle 3"/>
          <p:cNvSpPr>
            <a:spLocks noGrp="1" noChangeArrowheads="1"/>
          </p:cNvSpPr>
          <p:nvPr>
            <p:ph type="body" idx="4294967295"/>
          </p:nvPr>
        </p:nvSpPr>
        <p:spPr bwMode="auto">
          <a:xfrm>
            <a:off x="609600" y="1249363"/>
            <a:ext cx="10974388" cy="4876800"/>
          </a:xfrm>
          <a:prstGeom prst="rect">
            <a:avLst/>
          </a:prstGeom>
          <a:noFill/>
          <a:ln>
            <a:miter lim="800000"/>
            <a:headEnd/>
            <a:tailEnd/>
          </a:ln>
        </p:spPr>
        <p:txBody>
          <a:bodyPr/>
          <a:lstStyle/>
          <a:p>
            <a:pPr>
              <a:buFont typeface="Symbol" pitchFamily="18" charset="2"/>
              <a:buNone/>
            </a:pPr>
            <a:r>
              <a:rPr lang="en-IE" smtClean="0"/>
              <a:t>Divorce - Mary and Dave</a:t>
            </a:r>
          </a:p>
          <a:p>
            <a:pPr>
              <a:buFont typeface="Symbol" pitchFamily="18" charset="2"/>
              <a:buNone/>
            </a:pPr>
            <a:endParaRPr lang="en-IE" smtClean="0"/>
          </a:p>
          <a:p>
            <a:pPr>
              <a:buFont typeface="Symbol" pitchFamily="18" charset="2"/>
              <a:buNone/>
            </a:pPr>
            <a:r>
              <a:rPr lang="en-IE" smtClean="0"/>
              <a:t>Mary and Dave divorce the day before Mary retires. They were married for the 30</a:t>
            </a:r>
          </a:p>
          <a:p>
            <a:pPr>
              <a:buFont typeface="Symbol" pitchFamily="18" charset="2"/>
              <a:buNone/>
            </a:pPr>
            <a:r>
              <a:rPr lang="en-IE" smtClean="0"/>
              <a:t>years prior.</a:t>
            </a:r>
          </a:p>
          <a:p>
            <a:pPr>
              <a:buFont typeface="Symbol" pitchFamily="18" charset="2"/>
              <a:buNone/>
            </a:pPr>
            <a:endParaRPr lang="en-IE" smtClean="0"/>
          </a:p>
          <a:p>
            <a:pPr>
              <a:buFont typeface="Symbol" pitchFamily="18" charset="2"/>
              <a:buNone/>
            </a:pPr>
            <a:r>
              <a:rPr lang="en-IE" smtClean="0"/>
              <a:t>Mary was in a DC Pension Scheme for the last 20 years. The value of the pension is</a:t>
            </a:r>
          </a:p>
          <a:p>
            <a:pPr>
              <a:buFont typeface="Symbol" pitchFamily="18" charset="2"/>
              <a:buNone/>
            </a:pPr>
            <a:r>
              <a:rPr lang="en-IE" smtClean="0"/>
              <a:t>€500,000. It is agreed that 50% of the Funds accrued over the marriage period in the</a:t>
            </a:r>
          </a:p>
          <a:p>
            <a:pPr>
              <a:buFont typeface="Symbol" pitchFamily="18" charset="2"/>
              <a:buNone/>
            </a:pPr>
            <a:r>
              <a:rPr lang="en-IE" smtClean="0"/>
              <a:t>pension will be designated to Dave</a:t>
            </a:r>
          </a:p>
          <a:p>
            <a:pPr>
              <a:buFont typeface="Symbol" pitchFamily="18" charset="2"/>
              <a:buNone/>
            </a:pPr>
            <a:endParaRPr lang="en-IE" smtClean="0"/>
          </a:p>
          <a:p>
            <a:pPr>
              <a:buFont typeface="Symbol" pitchFamily="18" charset="2"/>
              <a:buNone/>
            </a:pPr>
            <a:r>
              <a:rPr lang="en-IE" smtClean="0"/>
              <a:t>PAO made pursuant to Section 17(2) of the FLA 1996 designating 50% of the Benefits</a:t>
            </a:r>
          </a:p>
          <a:p>
            <a:pPr>
              <a:buFont typeface="Symbol" pitchFamily="18" charset="2"/>
              <a:buNone/>
            </a:pPr>
            <a:r>
              <a:rPr lang="en-IE" smtClean="0"/>
              <a:t>accrued over the 20 years prior to divorce. </a:t>
            </a:r>
          </a:p>
          <a:p>
            <a:pPr>
              <a:buFont typeface="Symbol" pitchFamily="18" charset="2"/>
              <a:buNone/>
            </a:pPr>
            <a:endParaRPr lang="en-IE" smtClean="0"/>
          </a:p>
          <a:p>
            <a:pPr>
              <a:buFont typeface="Symbol" pitchFamily="18" charset="2"/>
              <a:buNone/>
            </a:pPr>
            <a:r>
              <a:rPr lang="en-IE" smtClean="0"/>
              <a:t>Dave is entitled to 50% of the Fund or €250,000. This is Dave’s designated benefit.</a:t>
            </a:r>
            <a:endParaRPr lang="en-GB" smtClean="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idx="4294967295"/>
          </p:nvPr>
        </p:nvSpPr>
        <p:spPr bwMode="auto">
          <a:xfrm>
            <a:off x="609600" y="274638"/>
            <a:ext cx="10974388" cy="1143000"/>
          </a:xfrm>
          <a:prstGeom prst="rect">
            <a:avLst/>
          </a:prstGeom>
          <a:ln>
            <a:miter lim="800000"/>
            <a:headEnd/>
            <a:tailEnd/>
          </a:ln>
        </p:spPr>
        <p:txBody>
          <a:bodyPr/>
          <a:lstStyle/>
          <a:p>
            <a:pPr>
              <a:defRPr/>
            </a:pPr>
            <a:r>
              <a:rPr lang="en-IE" dirty="0" smtClean="0">
                <a:latin typeface="+mn-lt"/>
              </a:rPr>
              <a:t>Example – Order on Contingent Benefits</a:t>
            </a:r>
            <a:endParaRPr lang="en-GB" dirty="0" smtClean="0">
              <a:latin typeface="+mn-lt"/>
            </a:endParaRPr>
          </a:p>
        </p:txBody>
      </p:sp>
      <p:sp>
        <p:nvSpPr>
          <p:cNvPr id="154626" name="Rectangle 3"/>
          <p:cNvSpPr>
            <a:spLocks noGrp="1" noChangeArrowheads="1"/>
          </p:cNvSpPr>
          <p:nvPr>
            <p:ph type="body" idx="4294967295"/>
          </p:nvPr>
        </p:nvSpPr>
        <p:spPr bwMode="auto">
          <a:xfrm>
            <a:off x="609600" y="1173163"/>
            <a:ext cx="10974388" cy="4953000"/>
          </a:xfrm>
          <a:prstGeom prst="rect">
            <a:avLst/>
          </a:prstGeom>
          <a:noFill/>
          <a:ln>
            <a:miter lim="800000"/>
            <a:headEnd/>
            <a:tailEnd/>
          </a:ln>
        </p:spPr>
        <p:txBody>
          <a:bodyPr/>
          <a:lstStyle/>
          <a:p>
            <a:pPr>
              <a:buFont typeface="Symbol" pitchFamily="18" charset="2"/>
              <a:buNone/>
            </a:pPr>
            <a:r>
              <a:rPr lang="en-IE" smtClean="0"/>
              <a:t>Judicial Separation – Paul and Linda</a:t>
            </a:r>
          </a:p>
          <a:p>
            <a:pPr>
              <a:buFont typeface="Symbol" pitchFamily="18" charset="2"/>
              <a:buNone/>
            </a:pPr>
            <a:endParaRPr lang="en-IE" smtClean="0"/>
          </a:p>
          <a:p>
            <a:pPr>
              <a:buFont typeface="Symbol" pitchFamily="18" charset="2"/>
              <a:buNone/>
            </a:pPr>
            <a:r>
              <a:rPr lang="en-IE" smtClean="0"/>
              <a:t>Paul is a member of an occupational pension scheme which provides a</a:t>
            </a:r>
          </a:p>
          <a:p>
            <a:pPr>
              <a:buFont typeface="Symbol" pitchFamily="18" charset="2"/>
              <a:buNone/>
            </a:pPr>
            <a:r>
              <a:rPr lang="en-IE" smtClean="0"/>
              <a:t>Death in Service Lump Sum Benefit of 4 X Final Salary</a:t>
            </a:r>
          </a:p>
          <a:p>
            <a:pPr>
              <a:buFont typeface="Symbol" pitchFamily="18" charset="2"/>
              <a:buNone/>
            </a:pPr>
            <a:endParaRPr lang="en-IE" smtClean="0"/>
          </a:p>
          <a:p>
            <a:pPr>
              <a:buFont typeface="Symbol" pitchFamily="18" charset="2"/>
              <a:buNone/>
            </a:pPr>
            <a:r>
              <a:rPr lang="en-IE" smtClean="0"/>
              <a:t>Agreement that Linda is to benefit from the Lump Sum in the event of</a:t>
            </a:r>
          </a:p>
          <a:p>
            <a:pPr>
              <a:buFont typeface="Symbol" pitchFamily="18" charset="2"/>
              <a:buNone/>
            </a:pPr>
            <a:r>
              <a:rPr lang="en-IE" smtClean="0"/>
              <a:t>Paul’s death.</a:t>
            </a:r>
          </a:p>
          <a:p>
            <a:pPr>
              <a:buFont typeface="Symbol" pitchFamily="18" charset="2"/>
              <a:buNone/>
            </a:pPr>
            <a:endParaRPr lang="en-IE" smtClean="0"/>
          </a:p>
          <a:p>
            <a:pPr>
              <a:buFont typeface="Symbol" pitchFamily="18" charset="2"/>
              <a:buNone/>
            </a:pPr>
            <a:r>
              <a:rPr lang="en-IE" smtClean="0"/>
              <a:t>PAO made pursuant to Section 12(3) of the FLA 1995 directing the</a:t>
            </a:r>
          </a:p>
          <a:p>
            <a:pPr>
              <a:buFont typeface="Symbol" pitchFamily="18" charset="2"/>
              <a:buNone/>
            </a:pPr>
            <a:r>
              <a:rPr lang="en-IE" smtClean="0"/>
              <a:t>Trustee’s to pay Lump Sum to Linda in the event of Paul’s death</a:t>
            </a:r>
          </a:p>
          <a:p>
            <a:pPr>
              <a:buFont typeface="Symbol" pitchFamily="18" charset="2"/>
              <a:buNone/>
            </a:pPr>
            <a:endParaRPr lang="en-IE" smtClean="0"/>
          </a:p>
          <a:p>
            <a:pPr>
              <a:buFont typeface="Symbol" pitchFamily="18" charset="2"/>
              <a:buNone/>
            </a:pPr>
            <a:r>
              <a:rPr lang="en-IE" smtClean="0"/>
              <a:t>Trustee discretion no longer applies </a:t>
            </a:r>
          </a:p>
          <a:p>
            <a:pPr>
              <a:buFont typeface="Symbol" pitchFamily="18" charset="2"/>
              <a:buNone/>
            </a:pPr>
            <a:endParaRPr lang="en-GB" sz="2200" smtClean="0">
              <a:latin typeface="Verdana" pitchFamily="34" charset="0"/>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idx="4294967295"/>
          </p:nvPr>
        </p:nvSpPr>
        <p:spPr bwMode="auto">
          <a:xfrm>
            <a:off x="377825" y="274638"/>
            <a:ext cx="10974388" cy="1143000"/>
          </a:xfrm>
          <a:prstGeom prst="rect">
            <a:avLst/>
          </a:prstGeom>
          <a:ln>
            <a:miter lim="800000"/>
            <a:headEnd/>
            <a:tailEnd/>
          </a:ln>
        </p:spPr>
        <p:txBody>
          <a:bodyPr/>
          <a:lstStyle/>
          <a:p>
            <a:pPr>
              <a:defRPr/>
            </a:pPr>
            <a:r>
              <a:rPr lang="en-IE" dirty="0" smtClean="0">
                <a:latin typeface="+mn-lt"/>
              </a:rPr>
              <a:t>Example - Nominal/Nil Order</a:t>
            </a:r>
            <a:endParaRPr lang="en-GB" dirty="0" smtClean="0">
              <a:latin typeface="+mn-lt"/>
            </a:endParaRPr>
          </a:p>
        </p:txBody>
      </p:sp>
      <p:sp>
        <p:nvSpPr>
          <p:cNvPr id="155650" name="Rectangle 3"/>
          <p:cNvSpPr>
            <a:spLocks noGrp="1" noChangeArrowheads="1"/>
          </p:cNvSpPr>
          <p:nvPr>
            <p:ph type="body" idx="4294967295"/>
          </p:nvPr>
        </p:nvSpPr>
        <p:spPr bwMode="auto">
          <a:xfrm>
            <a:off x="377825" y="1563688"/>
            <a:ext cx="11020425" cy="4525962"/>
          </a:xfrm>
          <a:prstGeom prst="rect">
            <a:avLst/>
          </a:prstGeom>
          <a:noFill/>
          <a:ln>
            <a:miter lim="800000"/>
            <a:headEnd/>
            <a:tailEnd/>
          </a:ln>
        </p:spPr>
        <p:txBody>
          <a:bodyPr/>
          <a:lstStyle/>
          <a:p>
            <a:pPr>
              <a:lnSpc>
                <a:spcPct val="90000"/>
              </a:lnSpc>
              <a:buSzTx/>
              <a:buFontTx/>
              <a:buNone/>
            </a:pPr>
            <a:r>
              <a:rPr lang="en-IE" smtClean="0">
                <a:solidFill>
                  <a:srgbClr val="000066"/>
                </a:solidFill>
              </a:rPr>
              <a:t>Mostly receive Nominal or Nil Orders</a:t>
            </a:r>
          </a:p>
          <a:p>
            <a:pPr>
              <a:lnSpc>
                <a:spcPct val="90000"/>
              </a:lnSpc>
              <a:buSzTx/>
              <a:buFontTx/>
              <a:buNone/>
            </a:pPr>
            <a:endParaRPr lang="en-IE" smtClean="0">
              <a:solidFill>
                <a:srgbClr val="000066"/>
              </a:solidFill>
            </a:endParaRPr>
          </a:p>
          <a:p>
            <a:pPr lvl="1">
              <a:lnSpc>
                <a:spcPct val="90000"/>
              </a:lnSpc>
              <a:buSzTx/>
              <a:buFontTx/>
              <a:buNone/>
            </a:pPr>
            <a:r>
              <a:rPr lang="en-IE" smtClean="0">
                <a:solidFill>
                  <a:srgbClr val="000066"/>
                </a:solidFill>
              </a:rPr>
              <a:t>  -  specify a nominal amount (0.01%) over a 24 hour period</a:t>
            </a:r>
          </a:p>
          <a:p>
            <a:pPr lvl="1">
              <a:lnSpc>
                <a:spcPct val="90000"/>
              </a:lnSpc>
              <a:buSzTx/>
              <a:buFontTx/>
              <a:buNone/>
            </a:pPr>
            <a:r>
              <a:rPr lang="en-IE" smtClean="0">
                <a:solidFill>
                  <a:srgbClr val="000066"/>
                </a:solidFill>
              </a:rPr>
              <a:t>  -  result is that no benefit is payable to the non-member spouse</a:t>
            </a:r>
          </a:p>
          <a:p>
            <a:pPr lvl="1">
              <a:lnSpc>
                <a:spcPct val="90000"/>
              </a:lnSpc>
              <a:buSzTx/>
              <a:buFontTx/>
              <a:buNone/>
            </a:pPr>
            <a:r>
              <a:rPr lang="en-IE" smtClean="0">
                <a:solidFill>
                  <a:srgbClr val="000066"/>
                </a:solidFill>
              </a:rPr>
              <a:t>  -  required in order to secure a non variation order</a:t>
            </a:r>
          </a:p>
          <a:p>
            <a:pPr lvl="1">
              <a:lnSpc>
                <a:spcPct val="90000"/>
              </a:lnSpc>
              <a:buSzTx/>
              <a:buFontTx/>
              <a:buNone/>
            </a:pPr>
            <a:r>
              <a:rPr lang="en-IE" smtClean="0">
                <a:solidFill>
                  <a:srgbClr val="000066"/>
                </a:solidFill>
              </a:rPr>
              <a:t>  -  PAO cannot be varied in the future assuming clause is inserted</a:t>
            </a:r>
          </a:p>
          <a:p>
            <a:pPr lvl="1">
              <a:lnSpc>
                <a:spcPct val="90000"/>
              </a:lnSpc>
              <a:buSzTx/>
              <a:buFontTx/>
              <a:buNone/>
            </a:pPr>
            <a:endParaRPr lang="en-IE" smtClean="0">
              <a:solidFill>
                <a:srgbClr val="000066"/>
              </a:solidFill>
            </a:endParaRPr>
          </a:p>
          <a:p>
            <a:pPr>
              <a:lnSpc>
                <a:spcPct val="90000"/>
              </a:lnSpc>
              <a:buFont typeface="Symbol" pitchFamily="18" charset="2"/>
              <a:buNone/>
            </a:pPr>
            <a:r>
              <a:rPr lang="en-IE" smtClean="0"/>
              <a:t>FLA 1996 Example</a:t>
            </a:r>
          </a:p>
          <a:p>
            <a:pPr>
              <a:lnSpc>
                <a:spcPct val="90000"/>
              </a:lnSpc>
              <a:buFont typeface="Symbol" pitchFamily="18" charset="2"/>
              <a:buNone/>
            </a:pPr>
            <a:endParaRPr lang="en-IE" smtClean="0"/>
          </a:p>
          <a:p>
            <a:pPr>
              <a:lnSpc>
                <a:spcPct val="90000"/>
              </a:lnSpc>
              <a:buFont typeface="Symbol" pitchFamily="18" charset="2"/>
              <a:buNone/>
            </a:pPr>
            <a:r>
              <a:rPr lang="en-IE" smtClean="0"/>
              <a:t>“Pursuant to Section 17(26) of the Act the Provisions of Section 22 of the Act shall not apply to</a:t>
            </a:r>
          </a:p>
          <a:p>
            <a:pPr>
              <a:lnSpc>
                <a:spcPct val="90000"/>
              </a:lnSpc>
              <a:buFont typeface="Symbol" pitchFamily="18" charset="2"/>
              <a:buNone/>
            </a:pPr>
            <a:r>
              <a:rPr lang="en-IE" smtClean="0"/>
              <a:t>this Order”</a:t>
            </a:r>
            <a:endParaRPr lang="en-GB" smtClean="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idx="4294967295"/>
          </p:nvPr>
        </p:nvSpPr>
        <p:spPr bwMode="auto">
          <a:xfrm>
            <a:off x="387350" y="274638"/>
            <a:ext cx="9801225" cy="715962"/>
          </a:xfrm>
          <a:prstGeom prst="rect">
            <a:avLst/>
          </a:prstGeom>
          <a:ln>
            <a:miter lim="800000"/>
            <a:headEnd/>
            <a:tailEnd/>
          </a:ln>
        </p:spPr>
        <p:txBody>
          <a:bodyPr/>
          <a:lstStyle/>
          <a:p>
            <a:pPr>
              <a:defRPr/>
            </a:pPr>
            <a:r>
              <a:rPr lang="en-IE" altLang="en-US" dirty="0" smtClean="0">
                <a:latin typeface="+mn-lt"/>
              </a:rPr>
              <a:t>Before you go to court!!</a:t>
            </a:r>
            <a:endParaRPr lang="en-GB" dirty="0" smtClean="0">
              <a:latin typeface="+mn-lt"/>
            </a:endParaRPr>
          </a:p>
        </p:txBody>
      </p:sp>
      <p:sp>
        <p:nvSpPr>
          <p:cNvPr id="156674" name="Rectangle 3"/>
          <p:cNvSpPr>
            <a:spLocks noGrp="1" noChangeArrowheads="1"/>
          </p:cNvSpPr>
          <p:nvPr>
            <p:ph type="body" idx="4294967295"/>
          </p:nvPr>
        </p:nvSpPr>
        <p:spPr bwMode="auto">
          <a:xfrm>
            <a:off x="387350" y="1150938"/>
            <a:ext cx="10974388" cy="4754562"/>
          </a:xfrm>
          <a:prstGeom prst="rect">
            <a:avLst/>
          </a:prstGeom>
          <a:noFill/>
          <a:ln>
            <a:miter lim="800000"/>
            <a:headEnd/>
            <a:tailEnd/>
          </a:ln>
        </p:spPr>
        <p:txBody>
          <a:bodyPr/>
          <a:lstStyle/>
          <a:p>
            <a:pPr>
              <a:buSzPct val="100000"/>
              <a:buFontTx/>
              <a:buChar char="-"/>
            </a:pPr>
            <a:endParaRPr lang="en-IE" altLang="en-US" smtClean="0">
              <a:solidFill>
                <a:srgbClr val="000066"/>
              </a:solidFill>
            </a:endParaRPr>
          </a:p>
          <a:p>
            <a:pPr>
              <a:buSzPct val="100000"/>
              <a:buFontTx/>
              <a:buChar char="-"/>
            </a:pPr>
            <a:r>
              <a:rPr lang="en-IE" altLang="en-US" smtClean="0">
                <a:solidFill>
                  <a:srgbClr val="000066"/>
                </a:solidFill>
              </a:rPr>
              <a:t>It is essential that PAO’s served on scheme trustees/administrator are operable before they are certified by the court.</a:t>
            </a:r>
            <a:endParaRPr lang="en-US" altLang="en-US" smtClean="0">
              <a:solidFill>
                <a:srgbClr val="000066"/>
              </a:solidFill>
            </a:endParaRPr>
          </a:p>
          <a:p>
            <a:pPr>
              <a:buSzPct val="100000"/>
              <a:buFontTx/>
              <a:buChar char="-"/>
            </a:pPr>
            <a:endParaRPr lang="en-US" altLang="en-US" smtClean="0">
              <a:solidFill>
                <a:srgbClr val="000066"/>
              </a:solidFill>
            </a:endParaRPr>
          </a:p>
          <a:p>
            <a:pPr>
              <a:buSzPct val="100000"/>
              <a:buFontTx/>
              <a:buChar char="-"/>
            </a:pPr>
            <a:r>
              <a:rPr lang="en-IE" altLang="en-US" smtClean="0">
                <a:solidFill>
                  <a:srgbClr val="000066"/>
                </a:solidFill>
              </a:rPr>
              <a:t>If a PAO is sent to </a:t>
            </a:r>
            <a:r>
              <a:rPr lang="en-US" altLang="en-US" smtClean="0">
                <a:solidFill>
                  <a:srgbClr val="000066"/>
                </a:solidFill>
              </a:rPr>
              <a:t>the administrators </a:t>
            </a:r>
            <a:r>
              <a:rPr lang="en-IE" altLang="en-US" smtClean="0">
                <a:solidFill>
                  <a:srgbClr val="000066"/>
                </a:solidFill>
              </a:rPr>
              <a:t>in draft format, then they can</a:t>
            </a:r>
            <a:r>
              <a:rPr lang="en-US" altLang="en-US" smtClean="0">
                <a:solidFill>
                  <a:srgbClr val="000066"/>
                </a:solidFill>
              </a:rPr>
              <a:t> </a:t>
            </a:r>
            <a:r>
              <a:rPr lang="en-IE" altLang="en-US" smtClean="0">
                <a:solidFill>
                  <a:srgbClr val="000066"/>
                </a:solidFill>
              </a:rPr>
              <a:t>advise</a:t>
            </a:r>
            <a:r>
              <a:rPr lang="en-US" altLang="en-US" smtClean="0">
                <a:solidFill>
                  <a:srgbClr val="000066"/>
                </a:solidFill>
              </a:rPr>
              <a:t> </a:t>
            </a:r>
            <a:r>
              <a:rPr lang="en-IE" altLang="en-US" smtClean="0">
                <a:solidFill>
                  <a:srgbClr val="000066"/>
                </a:solidFill>
              </a:rPr>
              <a:t>whether the order is</a:t>
            </a:r>
            <a:r>
              <a:rPr lang="en-US" altLang="en-US" smtClean="0">
                <a:solidFill>
                  <a:srgbClr val="000066"/>
                </a:solidFill>
              </a:rPr>
              <a:t> </a:t>
            </a:r>
            <a:r>
              <a:rPr lang="en-IE" altLang="en-US" smtClean="0">
                <a:solidFill>
                  <a:srgbClr val="000066"/>
                </a:solidFill>
              </a:rPr>
              <a:t>operable or not</a:t>
            </a:r>
            <a:r>
              <a:rPr lang="en-US" altLang="en-US" smtClean="0">
                <a:solidFill>
                  <a:srgbClr val="000066"/>
                </a:solidFill>
              </a:rPr>
              <a:t> and if not, </a:t>
            </a:r>
            <a:r>
              <a:rPr lang="en-IE" altLang="en-US" smtClean="0">
                <a:solidFill>
                  <a:srgbClr val="000066"/>
                </a:solidFill>
              </a:rPr>
              <a:t>outline the reasons wh</a:t>
            </a:r>
            <a:r>
              <a:rPr lang="en-US" altLang="en-US" smtClean="0">
                <a:solidFill>
                  <a:srgbClr val="000066"/>
                </a:solidFill>
              </a:rPr>
              <a:t>y.</a:t>
            </a:r>
          </a:p>
          <a:p>
            <a:pPr>
              <a:buSzPct val="100000"/>
              <a:buFontTx/>
              <a:buChar char="-"/>
            </a:pPr>
            <a:endParaRPr lang="en-US" altLang="en-US" smtClean="0">
              <a:solidFill>
                <a:srgbClr val="000066"/>
              </a:solidFill>
            </a:endParaRPr>
          </a:p>
          <a:p>
            <a:pPr>
              <a:buSzPct val="100000"/>
              <a:buFontTx/>
              <a:buChar char="-"/>
            </a:pPr>
            <a:r>
              <a:rPr lang="en-US" altLang="en-US" smtClean="0">
                <a:solidFill>
                  <a:srgbClr val="000066"/>
                </a:solidFill>
              </a:rPr>
              <a:t>If the order is operable, they can provide a letter on headed paper confirming same which is usually required by the Court.</a:t>
            </a:r>
          </a:p>
          <a:p>
            <a:pPr>
              <a:buSzPct val="100000"/>
              <a:buFont typeface="Symbol" pitchFamily="18" charset="2"/>
              <a:buNone/>
            </a:pPr>
            <a:endParaRPr lang="en-IE" altLang="en-US" smtClean="0">
              <a:solidFill>
                <a:srgbClr val="000066"/>
              </a:solidFill>
            </a:endParaRPr>
          </a:p>
          <a:p>
            <a:endParaRPr lang="en-GB" sz="2400" smtClean="0"/>
          </a:p>
          <a:p>
            <a:pPr>
              <a:buSzPct val="100000"/>
              <a:buFontTx/>
              <a:buNone/>
            </a:pPr>
            <a:endParaRPr lang="en-IE" altLang="en-US" smtClean="0">
              <a:solidFill>
                <a:srgbClr val="000066"/>
              </a:solidFill>
              <a:latin typeface="Verdana" pitchFamily="34" charset="0"/>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idx="4294967295"/>
          </p:nvPr>
        </p:nvSpPr>
        <p:spPr bwMode="auto">
          <a:xfrm>
            <a:off x="609600" y="274638"/>
            <a:ext cx="10974388" cy="1143000"/>
          </a:xfrm>
          <a:prstGeom prst="rect">
            <a:avLst/>
          </a:prstGeom>
          <a:ln>
            <a:miter lim="800000"/>
            <a:headEnd/>
            <a:tailEnd/>
          </a:ln>
        </p:spPr>
        <p:txBody>
          <a:bodyPr/>
          <a:lstStyle/>
          <a:p>
            <a:pPr>
              <a:defRPr/>
            </a:pPr>
            <a:r>
              <a:rPr lang="en-IE" altLang="en-US" dirty="0" smtClean="0">
                <a:latin typeface="+mn-lt"/>
              </a:rPr>
              <a:t>Once a PAO has been made</a:t>
            </a:r>
            <a:endParaRPr lang="en-GB" dirty="0" smtClean="0">
              <a:latin typeface="+mn-lt"/>
            </a:endParaRPr>
          </a:p>
        </p:txBody>
      </p:sp>
      <p:sp>
        <p:nvSpPr>
          <p:cNvPr id="157698" name="Rectangle 3"/>
          <p:cNvSpPr>
            <a:spLocks noGrp="1" noChangeArrowheads="1"/>
          </p:cNvSpPr>
          <p:nvPr>
            <p:ph type="body" idx="4294967295"/>
          </p:nvPr>
        </p:nvSpPr>
        <p:spPr bwMode="auto">
          <a:xfrm>
            <a:off x="609600" y="1600200"/>
            <a:ext cx="10974388" cy="4525963"/>
          </a:xfrm>
          <a:prstGeom prst="rect">
            <a:avLst/>
          </a:prstGeom>
          <a:noFill/>
          <a:ln>
            <a:miter lim="800000"/>
            <a:headEnd/>
            <a:tailEnd/>
          </a:ln>
        </p:spPr>
        <p:txBody>
          <a:bodyPr/>
          <a:lstStyle/>
          <a:p>
            <a:pPr>
              <a:lnSpc>
                <a:spcPct val="90000"/>
              </a:lnSpc>
              <a:buSzPct val="100000"/>
              <a:buFontTx/>
              <a:buChar char="-"/>
            </a:pPr>
            <a:r>
              <a:rPr lang="en-IE" altLang="en-US" smtClean="0">
                <a:solidFill>
                  <a:srgbClr val="000066"/>
                </a:solidFill>
              </a:rPr>
              <a:t>Letter is issued to the beneficiary</a:t>
            </a:r>
            <a:endParaRPr lang="en-US" altLang="en-US" smtClean="0">
              <a:solidFill>
                <a:srgbClr val="000066"/>
              </a:solidFill>
            </a:endParaRPr>
          </a:p>
          <a:p>
            <a:pPr>
              <a:lnSpc>
                <a:spcPct val="90000"/>
              </a:lnSpc>
              <a:buSzPct val="100000"/>
              <a:buFontTx/>
              <a:buChar char="-"/>
            </a:pPr>
            <a:endParaRPr lang="en-IE" altLang="en-US" smtClean="0">
              <a:solidFill>
                <a:srgbClr val="000066"/>
              </a:solidFill>
            </a:endParaRPr>
          </a:p>
          <a:p>
            <a:pPr>
              <a:lnSpc>
                <a:spcPct val="90000"/>
              </a:lnSpc>
              <a:buSzPct val="100000"/>
              <a:buFontTx/>
              <a:buChar char="-"/>
            </a:pPr>
            <a:r>
              <a:rPr lang="en-IE" altLang="en-US" smtClean="0">
                <a:solidFill>
                  <a:srgbClr val="000066"/>
                </a:solidFill>
              </a:rPr>
              <a:t>Where retirement benefits are designated</a:t>
            </a:r>
            <a:r>
              <a:rPr lang="en-US" altLang="en-US" smtClean="0">
                <a:solidFill>
                  <a:srgbClr val="000066"/>
                </a:solidFill>
              </a:rPr>
              <a:t>, d</a:t>
            </a:r>
            <a:r>
              <a:rPr lang="en-IE" altLang="en-US" smtClean="0">
                <a:solidFill>
                  <a:srgbClr val="000066"/>
                </a:solidFill>
              </a:rPr>
              <a:t>efault position is retention of designated benefit within the scheme</a:t>
            </a:r>
            <a:endParaRPr lang="en-US" altLang="en-US" smtClean="0">
              <a:solidFill>
                <a:srgbClr val="000066"/>
              </a:solidFill>
            </a:endParaRPr>
          </a:p>
          <a:p>
            <a:pPr>
              <a:lnSpc>
                <a:spcPct val="90000"/>
              </a:lnSpc>
              <a:buSzPct val="100000"/>
              <a:buFontTx/>
              <a:buChar char="-"/>
            </a:pPr>
            <a:endParaRPr lang="en-US" altLang="en-US" smtClean="0">
              <a:solidFill>
                <a:srgbClr val="000066"/>
              </a:solidFill>
            </a:endParaRPr>
          </a:p>
          <a:p>
            <a:pPr>
              <a:lnSpc>
                <a:spcPct val="90000"/>
              </a:lnSpc>
              <a:buSzPct val="100000"/>
              <a:buFontTx/>
              <a:buChar char="-"/>
            </a:pPr>
            <a:r>
              <a:rPr lang="en-IE" altLang="en-US" smtClean="0">
                <a:solidFill>
                  <a:srgbClr val="000066"/>
                </a:solidFill>
              </a:rPr>
              <a:t>Non-member spouse (beneficiary) may also request independent benefit to be established</a:t>
            </a:r>
          </a:p>
          <a:p>
            <a:pPr>
              <a:lnSpc>
                <a:spcPct val="90000"/>
              </a:lnSpc>
              <a:buSzPct val="100000"/>
              <a:buFontTx/>
              <a:buChar char="•"/>
            </a:pPr>
            <a:endParaRPr lang="en-IE" altLang="en-US" smtClean="0">
              <a:solidFill>
                <a:srgbClr val="000066"/>
              </a:solidFill>
            </a:endParaRPr>
          </a:p>
          <a:p>
            <a:pPr>
              <a:buSzPct val="100000"/>
              <a:buFontTx/>
              <a:buNone/>
            </a:pPr>
            <a:r>
              <a:rPr lang="en-IE" altLang="en-US" smtClean="0">
                <a:solidFill>
                  <a:srgbClr val="000066"/>
                </a:solidFill>
              </a:rPr>
              <a:t>     - Transfer options mirror the options avail</a:t>
            </a:r>
            <a:r>
              <a:rPr lang="en-US" altLang="en-US" smtClean="0">
                <a:solidFill>
                  <a:srgbClr val="000066"/>
                </a:solidFill>
              </a:rPr>
              <a:t>able to the member under the scheme</a:t>
            </a:r>
          </a:p>
          <a:p>
            <a:pPr>
              <a:buSzPct val="100000"/>
              <a:buFontTx/>
              <a:buNone/>
            </a:pPr>
            <a:r>
              <a:rPr lang="en-US" altLang="en-US" smtClean="0">
                <a:solidFill>
                  <a:srgbClr val="000066"/>
                </a:solidFill>
              </a:rPr>
              <a:t>     - Key Advantage – non member may control fund choice in new plan</a:t>
            </a:r>
          </a:p>
          <a:p>
            <a:pPr>
              <a:buSzPct val="100000"/>
              <a:buFontTx/>
              <a:buNone/>
            </a:pPr>
            <a:r>
              <a:rPr lang="en-US" altLang="en-US" smtClean="0">
                <a:solidFill>
                  <a:srgbClr val="000066"/>
                </a:solidFill>
              </a:rPr>
              <a:t>     - Access is determined by the minimum age for access under the new plan </a:t>
            </a:r>
            <a:r>
              <a:rPr lang="en-US" altLang="en-US" b="1" u="sng" smtClean="0">
                <a:solidFill>
                  <a:srgbClr val="000066"/>
                </a:solidFill>
              </a:rPr>
              <a:t>but </a:t>
            </a:r>
          </a:p>
          <a:p>
            <a:pPr>
              <a:buSzPct val="100000"/>
              <a:buFontTx/>
              <a:buNone/>
            </a:pPr>
            <a:r>
              <a:rPr lang="en-US" altLang="en-US" b="1" smtClean="0">
                <a:solidFill>
                  <a:srgbClr val="000066"/>
                </a:solidFill>
              </a:rPr>
              <a:t>        </a:t>
            </a:r>
            <a:r>
              <a:rPr lang="en-US" altLang="en-US" b="1" u="sng" smtClean="0">
                <a:solidFill>
                  <a:srgbClr val="000066"/>
                </a:solidFill>
              </a:rPr>
              <a:t>based on the member’s age</a:t>
            </a:r>
          </a:p>
          <a:p>
            <a:endParaRPr lang="en-GB" smtClean="0">
              <a:latin typeface="Verdana" pitchFamily="34" charset="0"/>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el 3"/>
          <p:cNvSpPr>
            <a:spLocks noGrp="1"/>
          </p:cNvSpPr>
          <p:nvPr>
            <p:ph type="ctrTitle"/>
          </p:nvPr>
        </p:nvSpPr>
        <p:spPr bwMode="auto">
          <a:xfrm>
            <a:off x="407988" y="1619250"/>
            <a:ext cx="11356975" cy="930275"/>
          </a:xfrm>
          <a:noFill/>
          <a:ln>
            <a:miter lim="800000"/>
            <a:headEnd/>
            <a:tailEnd/>
          </a:ln>
        </p:spPr>
        <p:txBody>
          <a:bodyPr vert="horz" wrap="square" lIns="91440" tIns="45720" rIns="91440" bIns="45720" numCol="1" anchor="t" anchorCtr="0" compatLnSpc="1">
            <a:prstTxWarp prst="textNoShape">
              <a:avLst/>
            </a:prstTxWarp>
          </a:bodyPr>
          <a:lstStyle/>
          <a:p>
            <a:r>
              <a:rPr lang="de-CH" smtClean="0"/>
              <a:t>Inheritance Tax Planning </a:t>
            </a:r>
            <a:br>
              <a:rPr lang="de-CH" smtClean="0"/>
            </a:br>
            <a:r>
              <a:rPr lang="de-CH" smtClean="0"/>
              <a:t/>
            </a:r>
            <a:br>
              <a:rPr lang="de-CH" smtClean="0"/>
            </a:br>
            <a:r>
              <a:rPr lang="de-CH" smtClean="0"/>
              <a:t/>
            </a:r>
            <a:br>
              <a:rPr lang="de-CH" smtClean="0"/>
            </a:br>
            <a:r>
              <a:rPr lang="de-CH" smtClean="0"/>
              <a:t>Niall Concannon B.Sc, QFA FLIA, Grad Dip </a:t>
            </a:r>
          </a:p>
        </p:txBody>
      </p:sp>
      <p:pic>
        <p:nvPicPr>
          <p:cNvPr id="24578" name="cicoverimage"/>
          <p:cNvPicPr>
            <a:picLocks noGrp="1" noChangeAspect="1"/>
          </p:cNvPicPr>
          <p:nvPr>
            <p:ph type="pic" sz="quarter" idx="10"/>
            <p:custDataLst>
              <p:tags r:id="rId1"/>
            </p:custDataLst>
          </p:nvPr>
        </p:nvPicPr>
        <p:blipFill>
          <a:blip r:embed="rId3" cstate="print"/>
          <a:srcRect l="96" r="96"/>
          <a:stretch>
            <a:fillRect/>
          </a:stretch>
        </p:blipFill>
        <p:spPr bwMode="auto">
          <a:xfrm>
            <a:off x="0" y="4038600"/>
            <a:ext cx="12193588" cy="2449513"/>
          </a:xfrm>
          <a:noFill/>
          <a:ln>
            <a:miter lim="800000"/>
            <a:headEnd/>
            <a:tailEnd/>
          </a:ln>
        </p:spPr>
      </p:pic>
    </p:spTree>
    <p:extLst>
      <p:ext uri="{BB962C8B-B14F-4D97-AF65-F5344CB8AC3E}">
        <p14:creationId xmlns:p14="http://schemas.microsoft.com/office/powerpoint/2010/main" xmlns="" val="56076855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bwMode="auto">
          <a:xfrm>
            <a:off x="403225" y="312738"/>
            <a:ext cx="10209213" cy="358775"/>
          </a:xfrm>
          <a:noFill/>
          <a:ln>
            <a:miter lim="800000"/>
            <a:headEnd/>
            <a:tailEnd/>
          </a:ln>
        </p:spPr>
        <p:txBody>
          <a:bodyPr vert="horz" wrap="square" lIns="91440" tIns="45720" rIns="91440" bIns="45720" numCol="1" anchor="t" anchorCtr="0" compatLnSpc="1">
            <a:prstTxWarp prst="textNoShape">
              <a:avLst/>
            </a:prstTxWarp>
          </a:bodyPr>
          <a:lstStyle/>
          <a:p>
            <a:endParaRPr lang="en-IE" altLang="en-US" smtClean="0"/>
          </a:p>
        </p:txBody>
      </p:sp>
      <p:pic>
        <p:nvPicPr>
          <p:cNvPr id="25602" name="Content Placeholder 4"/>
          <p:cNvPicPr>
            <a:picLocks noGrp="1" noChangeAspect="1"/>
          </p:cNvPicPr>
          <p:nvPr>
            <p:ph idx="1"/>
          </p:nvPr>
        </p:nvPicPr>
        <p:blipFill>
          <a:blip r:embed="rId2" cstate="print"/>
          <a:srcRect/>
          <a:stretch>
            <a:fillRect/>
          </a:stretch>
        </p:blipFill>
        <p:spPr bwMode="auto">
          <a:xfrm>
            <a:off x="776288" y="1700213"/>
            <a:ext cx="10796587" cy="4117975"/>
          </a:xfrm>
          <a:noFill/>
          <a:ln>
            <a:miter lim="800000"/>
            <a:headEnd/>
            <a:tailEnd/>
          </a:ln>
        </p:spPr>
      </p:pic>
      <p:sp>
        <p:nvSpPr>
          <p:cNvPr id="25603" name="Date Placeholder 3"/>
          <p:cNvSpPr>
            <a:spLocks noGrp="1"/>
          </p:cNvSpPr>
          <p:nvPr>
            <p:ph type="dt"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DF38385-0B6E-482B-93B3-5DCEC301733C}" type="datetime1">
              <a:rPr lang="en-US" altLang="en-US" smtClean="0">
                <a:latin typeface="Frutiger 55 Roman" pitchFamily="34" charset="0"/>
                <a:cs typeface="Arial" charset="0"/>
              </a:rPr>
              <a:pPr fontAlgn="base">
                <a:spcBef>
                  <a:spcPct val="0"/>
                </a:spcBef>
                <a:spcAft>
                  <a:spcPct val="0"/>
                </a:spcAft>
              </a:pPr>
              <a:t>6/7/2018</a:t>
            </a:fld>
            <a:endParaRPr lang="en-GB" altLang="en-US" smtClean="0">
              <a:latin typeface="Frutiger 55 Roman" pitchFamily="34" charset="0"/>
              <a:cs typeface="Arial" charset="0"/>
            </a:endParaRPr>
          </a:p>
        </p:txBody>
      </p:sp>
    </p:spTree>
    <p:extLst>
      <p:ext uri="{BB962C8B-B14F-4D97-AF65-F5344CB8AC3E}">
        <p14:creationId xmlns:p14="http://schemas.microsoft.com/office/powerpoint/2010/main" xmlns="" val="250808900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Number Placeholder 10"/>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3B37B361-8A74-4A34-AC66-61347B3996A9}" type="slidenum">
              <a:rPr lang="en-US" altLang="en-US" sz="900">
                <a:latin typeface="Frutiger 55 Roman" pitchFamily="34" charset="0"/>
              </a:rPr>
              <a:pPr eaLnBrk="1" hangingPunct="1"/>
              <a:t>87</a:t>
            </a:fld>
            <a:endParaRPr lang="en-US" altLang="en-US" sz="900">
              <a:latin typeface="Frutiger 55 Roman" pitchFamily="34" charset="0"/>
            </a:endParaRPr>
          </a:p>
        </p:txBody>
      </p:sp>
      <p:sp>
        <p:nvSpPr>
          <p:cNvPr id="18" name="TextBox 17"/>
          <p:cNvSpPr txBox="1"/>
          <p:nvPr/>
        </p:nvSpPr>
        <p:spPr>
          <a:xfrm>
            <a:off x="9246804" y="6561139"/>
            <a:ext cx="3387108" cy="503237"/>
          </a:xfrm>
          <a:prstGeom prst="rect">
            <a:avLst/>
          </a:prstGeom>
          <a:noFill/>
        </p:spPr>
        <p:txBody>
          <a:bodyPr>
            <a:spAutoFit/>
          </a:bodyPr>
          <a:lstStyle/>
          <a:p>
            <a:pPr>
              <a:defRPr/>
            </a:pPr>
            <a:r>
              <a:rPr lang="en-GB" sz="1600" baseline="30000" dirty="0">
                <a:solidFill>
                  <a:schemeClr val="accent4"/>
                </a:solidFill>
                <a:latin typeface="Frutiger 65 Bold"/>
                <a:ea typeface="ＭＳ Ｐゴシック" charset="0"/>
                <a:cs typeface="Frutiger 65 Bold"/>
              </a:rPr>
              <a:t>HIGHLY CONFIDENTIAL</a:t>
            </a:r>
            <a:br>
              <a:rPr lang="en-GB" sz="1600" baseline="30000" dirty="0">
                <a:solidFill>
                  <a:schemeClr val="accent4"/>
                </a:solidFill>
                <a:latin typeface="Frutiger 65 Bold"/>
                <a:ea typeface="ＭＳ Ｐゴシック" charset="0"/>
                <a:cs typeface="Frutiger 65 Bold"/>
              </a:rPr>
            </a:br>
            <a:endParaRPr lang="en-US" sz="1600" dirty="0">
              <a:latin typeface="Frutiger 65 Bold"/>
              <a:ea typeface="ＭＳ Ｐゴシック" charset="0"/>
              <a:cs typeface="Frutiger 65 Bold"/>
            </a:endParaRPr>
          </a:p>
        </p:txBody>
      </p:sp>
      <p:pic>
        <p:nvPicPr>
          <p:cNvPr id="13315" name="Picture 2" descr=" Sunday Business Post, May 2018.pn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3611" y="1389064"/>
            <a:ext cx="6774216" cy="3386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316" name="Picture 18" descr="10SundayBusinessPost.jpg"/>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20367" y="1168400"/>
            <a:ext cx="4966347" cy="488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317" name="TextBox 13"/>
          <p:cNvSpPr txBox="1">
            <a:spLocks noChangeArrowheads="1"/>
          </p:cNvSpPr>
          <p:nvPr/>
        </p:nvSpPr>
        <p:spPr bwMode="auto">
          <a:xfrm>
            <a:off x="1274399" y="4554538"/>
            <a:ext cx="3861303"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000"/>
              <a:t>Sunday Business Post, May 2018</a:t>
            </a:r>
            <a:endParaRPr lang="pl-PL" altLang="en-US" sz="1000" b="1"/>
          </a:p>
        </p:txBody>
      </p:sp>
    </p:spTree>
    <p:extLst>
      <p:ext uri="{BB962C8B-B14F-4D97-AF65-F5344CB8AC3E}">
        <p14:creationId xmlns:p14="http://schemas.microsoft.com/office/powerpoint/2010/main" xmlns="" val="161171903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ChangeArrowheads="1"/>
          </p:cNvSpPr>
          <p:nvPr/>
        </p:nvSpPr>
        <p:spPr bwMode="auto">
          <a:xfrm>
            <a:off x="1247775" y="1152525"/>
            <a:ext cx="8931275" cy="3565525"/>
          </a:xfrm>
          <a:prstGeom prst="rect">
            <a:avLst/>
          </a:prstGeom>
          <a:noFill/>
          <a:ln w="9525">
            <a:noFill/>
            <a:miter lim="800000"/>
            <a:headEnd/>
            <a:tailEnd/>
          </a:ln>
        </p:spPr>
        <p:txBody>
          <a:bodyPr lIns="0" tIns="0" rIns="0" bIns="0"/>
          <a:lstStyle/>
          <a:p>
            <a:pPr algn="ctr">
              <a:lnSpc>
                <a:spcPct val="90000"/>
              </a:lnSpc>
            </a:pPr>
            <a:r>
              <a:rPr lang="en-IE" altLang="en-US" sz="4000" b="1">
                <a:solidFill>
                  <a:srgbClr val="000066"/>
                </a:solidFill>
                <a:latin typeface="Frutiger 45 Light" pitchFamily="34" charset="0"/>
              </a:rPr>
              <a:t/>
            </a:r>
            <a:br>
              <a:rPr lang="en-IE" altLang="en-US" sz="4000" b="1">
                <a:solidFill>
                  <a:srgbClr val="000066"/>
                </a:solidFill>
                <a:latin typeface="Frutiger 45 Light" pitchFamily="34" charset="0"/>
              </a:rPr>
            </a:br>
            <a:r>
              <a:rPr lang="en-IE" altLang="en-US" sz="4000" b="1">
                <a:solidFill>
                  <a:schemeClr val="bg2"/>
                </a:solidFill>
                <a:latin typeface="Frutiger 45 Light" pitchFamily="34" charset="0"/>
              </a:rPr>
              <a:t>“He who is his own attorney has a fool for a client”</a:t>
            </a:r>
            <a:endParaRPr lang="en-GB" altLang="en-US" sz="4000" b="1">
              <a:solidFill>
                <a:schemeClr val="bg2"/>
              </a:solidFill>
              <a:latin typeface="Frutiger 45 Light" pitchFamily="34" charset="0"/>
            </a:endParaRPr>
          </a:p>
        </p:txBody>
      </p:sp>
      <p:pic>
        <p:nvPicPr>
          <p:cNvPr id="27650" name="Picture 3" descr="question ss_85037032"/>
          <p:cNvPicPr>
            <a:picLocks noChangeAspect="1" noChangeArrowheads="1"/>
          </p:cNvPicPr>
          <p:nvPr/>
        </p:nvPicPr>
        <p:blipFill>
          <a:blip r:embed="rId3" cstate="print"/>
          <a:srcRect/>
          <a:stretch>
            <a:fillRect/>
          </a:stretch>
        </p:blipFill>
        <p:spPr bwMode="auto">
          <a:xfrm>
            <a:off x="4694238" y="3573463"/>
            <a:ext cx="3228975" cy="2422525"/>
          </a:xfrm>
          <a:prstGeom prst="rect">
            <a:avLst/>
          </a:prstGeom>
          <a:noFill/>
          <a:ln w="9525">
            <a:noFill/>
            <a:miter lim="800000"/>
            <a:headEnd/>
            <a:tailEnd/>
          </a:ln>
        </p:spPr>
      </p:pic>
      <p:sp>
        <p:nvSpPr>
          <p:cNvPr id="27651" name="Title 1"/>
          <p:cNvSpPr>
            <a:spLocks noGrp="1"/>
          </p:cNvSpPr>
          <p:nvPr>
            <p:ph type="title"/>
          </p:nvPr>
        </p:nvSpPr>
        <p:spPr bwMode="auto">
          <a:xfrm>
            <a:off x="403225" y="312738"/>
            <a:ext cx="10209213" cy="358775"/>
          </a:xfrm>
          <a:noFill/>
          <a:ln>
            <a:miter lim="800000"/>
            <a:headEnd/>
            <a:tailEnd/>
          </a:ln>
        </p:spPr>
        <p:txBody>
          <a:bodyPr vert="horz" wrap="square" lIns="91440" tIns="45720" rIns="91440" bIns="45720" numCol="1" anchor="t" anchorCtr="0" compatLnSpc="1">
            <a:prstTxWarp prst="textNoShape">
              <a:avLst/>
            </a:prstTxWarp>
          </a:bodyPr>
          <a:lstStyle/>
          <a:p>
            <a:r>
              <a:rPr lang="en-IE" altLang="en-US" smtClean="0">
                <a:latin typeface="Frutiger 45 Light" pitchFamily="34" charset="0"/>
              </a:rPr>
              <a:t>Before we start…</a:t>
            </a:r>
            <a:br>
              <a:rPr lang="en-IE" altLang="en-US" smtClean="0">
                <a:latin typeface="Frutiger 45 Light" pitchFamily="34" charset="0"/>
              </a:rPr>
            </a:br>
            <a:endParaRPr lang="en-IE" smtClean="0"/>
          </a:p>
        </p:txBody>
      </p:sp>
    </p:spTree>
    <p:extLst>
      <p:ext uri="{BB962C8B-B14F-4D97-AF65-F5344CB8AC3E}">
        <p14:creationId xmlns:p14="http://schemas.microsoft.com/office/powerpoint/2010/main" xmlns="" val="135278619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bwMode="auto">
          <a:xfrm>
            <a:off x="403225" y="312738"/>
            <a:ext cx="10209213" cy="358775"/>
          </a:xfrm>
          <a:noFill/>
          <a:ln>
            <a:miter lim="800000"/>
            <a:headEnd/>
            <a:tailEnd/>
          </a:ln>
        </p:spPr>
        <p:txBody>
          <a:bodyPr vert="horz" wrap="square" lIns="91440" tIns="45720" rIns="91440" bIns="45720" numCol="1" anchor="t" anchorCtr="0" compatLnSpc="1">
            <a:prstTxWarp prst="textNoShape">
              <a:avLst/>
            </a:prstTxWarp>
          </a:bodyPr>
          <a:lstStyle/>
          <a:p>
            <a:r>
              <a:rPr lang="en-IE" smtClean="0"/>
              <a:t>Household wealth in Ireland</a:t>
            </a:r>
          </a:p>
        </p:txBody>
      </p:sp>
      <p:sp>
        <p:nvSpPr>
          <p:cNvPr id="29698" name="Slide Number Placeholder 3"/>
          <p:cNvSpPr>
            <a:spLocks noGrp="1"/>
          </p:cNvSpPr>
          <p:nvPr>
            <p:ph type="sldNum" sz="quarter" idx="10"/>
          </p:nvPr>
        </p:nvSpPr>
        <p:spPr>
          <a:noFill/>
        </p:spPr>
        <p:txBody>
          <a:bodyPr/>
          <a:lstStyle/>
          <a:p>
            <a:pPr fontAlgn="base">
              <a:spcBef>
                <a:spcPct val="0"/>
              </a:spcBef>
              <a:spcAft>
                <a:spcPct val="0"/>
              </a:spcAft>
            </a:pPr>
            <a:fld id="{10093870-7640-41AF-A20C-98C65888DE5A}" type="slidenum">
              <a:rPr lang="de-CH" altLang="en-US" smtClean="0">
                <a:cs typeface="Arial" charset="0"/>
              </a:rPr>
              <a:pPr fontAlgn="base">
                <a:spcBef>
                  <a:spcPct val="0"/>
                </a:spcBef>
                <a:spcAft>
                  <a:spcPct val="0"/>
                </a:spcAft>
              </a:pPr>
              <a:t>89</a:t>
            </a:fld>
            <a:endParaRPr lang="de-CH" altLang="en-US" smtClean="0">
              <a:cs typeface="Arial" charset="0"/>
            </a:endParaRPr>
          </a:p>
        </p:txBody>
      </p:sp>
      <p:sp>
        <p:nvSpPr>
          <p:cNvPr id="29699" name="Date Placeholder 4"/>
          <p:cNvSpPr>
            <a:spLocks noGrp="1"/>
          </p:cNvSpPr>
          <p:nvPr>
            <p:ph type="dt"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494A9EB-577A-4BD7-A562-653A82BC1CD7}" type="datetime1">
              <a:rPr lang="en-US" altLang="en-US" smtClean="0">
                <a:latin typeface="Frutiger 55 Roman" pitchFamily="34" charset="0"/>
                <a:cs typeface="Arial" charset="0"/>
              </a:rPr>
              <a:pPr fontAlgn="base">
                <a:spcBef>
                  <a:spcPct val="0"/>
                </a:spcBef>
                <a:spcAft>
                  <a:spcPct val="0"/>
                </a:spcAft>
              </a:pPr>
              <a:t>6/7/2018</a:t>
            </a:fld>
            <a:endParaRPr lang="en-GB" altLang="en-US" smtClean="0">
              <a:latin typeface="Frutiger 55 Roman" pitchFamily="34" charset="0"/>
              <a:cs typeface="Arial" charset="0"/>
            </a:endParaRPr>
          </a:p>
        </p:txBody>
      </p:sp>
      <p:graphicFrame>
        <p:nvGraphicFramePr>
          <p:cNvPr id="8" name="Content Placeholder 7"/>
          <p:cNvGraphicFramePr>
            <a:graphicFrameLocks noGrp="1"/>
          </p:cNvGraphicFramePr>
          <p:nvPr>
            <p:ph idx="1"/>
          </p:nvPr>
        </p:nvGraphicFramePr>
        <p:xfrm>
          <a:off x="2443163" y="1947863"/>
          <a:ext cx="6131073" cy="2286000"/>
        </p:xfrm>
        <a:graphic>
          <a:graphicData uri="http://schemas.openxmlformats.org/drawingml/2006/table">
            <a:tbl>
              <a:tblPr firstRow="1" bandRow="1">
                <a:tableStyleId>{793D81CF-94F2-401A-BA57-92F5A7B2D0C5}</a:tableStyleId>
              </a:tblPr>
              <a:tblGrid>
                <a:gridCol w="3070881"/>
                <a:gridCol w="3060192"/>
              </a:tblGrid>
              <a:tr h="370840">
                <a:tc gridSpan="2">
                  <a:txBody>
                    <a:bodyPr/>
                    <a:lstStyle/>
                    <a:p>
                      <a:pPr algn="ctr"/>
                      <a:r>
                        <a:rPr lang="en-IE" sz="2400" dirty="0" smtClean="0"/>
                        <a:t>Household wealth in Ireland</a:t>
                      </a:r>
                      <a:endParaRPr lang="en-IE"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I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IE" sz="2400" b="1" dirty="0" smtClean="0"/>
                        <a:t>2002</a:t>
                      </a:r>
                      <a:endParaRPr lang="en-IE"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E" sz="2400" dirty="0" smtClean="0"/>
                        <a:t>€370 </a:t>
                      </a:r>
                      <a:r>
                        <a:rPr lang="en-IE" sz="2400" dirty="0" err="1" smtClean="0"/>
                        <a:t>bn</a:t>
                      </a:r>
                      <a:endParaRPr lang="en-IE"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IE" sz="2400" b="1" dirty="0" smtClean="0"/>
                        <a:t>2007</a:t>
                      </a:r>
                      <a:endParaRPr lang="en-IE"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E" sz="2400" dirty="0" smtClean="0"/>
                        <a:t>€720 </a:t>
                      </a:r>
                      <a:r>
                        <a:rPr lang="en-IE" sz="2400" dirty="0" err="1" smtClean="0"/>
                        <a:t>bn</a:t>
                      </a:r>
                      <a:endParaRPr lang="en-IE"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IE" sz="2400" b="1" dirty="0" smtClean="0"/>
                        <a:t>2012 – Q2</a:t>
                      </a:r>
                      <a:endParaRPr lang="en-IE"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E" sz="2400" dirty="0" smtClean="0"/>
                        <a:t>€430 </a:t>
                      </a:r>
                      <a:r>
                        <a:rPr lang="en-IE" sz="2400" dirty="0" err="1" smtClean="0"/>
                        <a:t>bn</a:t>
                      </a:r>
                      <a:endParaRPr lang="en-IE"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IE" sz="2400" b="1" dirty="0" smtClean="0"/>
                        <a:t>2017 –</a:t>
                      </a:r>
                      <a:r>
                        <a:rPr lang="en-IE" sz="2400" b="1" baseline="0" dirty="0" smtClean="0"/>
                        <a:t> Q3 </a:t>
                      </a:r>
                      <a:endParaRPr lang="en-IE"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E" sz="2400" dirty="0" smtClean="0"/>
                        <a:t>€712 </a:t>
                      </a:r>
                      <a:r>
                        <a:rPr lang="en-IE" sz="2400" dirty="0" err="1" smtClean="0"/>
                        <a:t>bn</a:t>
                      </a:r>
                      <a:endParaRPr lang="en-IE"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29719" name="TextBox 8"/>
          <p:cNvSpPr txBox="1">
            <a:spLocks noChangeArrowheads="1"/>
          </p:cNvSpPr>
          <p:nvPr/>
        </p:nvSpPr>
        <p:spPr bwMode="auto">
          <a:xfrm>
            <a:off x="647700" y="4721225"/>
            <a:ext cx="9720263" cy="1385888"/>
          </a:xfrm>
          <a:prstGeom prst="rect">
            <a:avLst/>
          </a:prstGeom>
          <a:noFill/>
          <a:ln w="9525">
            <a:noFill/>
            <a:miter lim="800000"/>
            <a:headEnd/>
            <a:tailEnd/>
          </a:ln>
        </p:spPr>
        <p:txBody>
          <a:bodyPr>
            <a:spAutoFit/>
          </a:bodyPr>
          <a:lstStyle/>
          <a:p>
            <a:pPr algn="ctr"/>
            <a:r>
              <a:rPr lang="en-IE" altLang="en-US" sz="2800" b="1">
                <a:latin typeface="Frutiger 55 Roman" pitchFamily="34" charset="0"/>
              </a:rPr>
              <a:t>One third of this wealth is owned by the over 65’s despite this group only accounting for just 13% of the population</a:t>
            </a:r>
          </a:p>
        </p:txBody>
      </p:sp>
    </p:spTree>
    <p:extLst>
      <p:ext uri="{BB962C8B-B14F-4D97-AF65-F5344CB8AC3E}">
        <p14:creationId xmlns:p14="http://schemas.microsoft.com/office/powerpoint/2010/main" xmlns="" val="42617013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Titel 2"/>
          <p:cNvSpPr>
            <a:spLocks noGrp="1"/>
          </p:cNvSpPr>
          <p:nvPr>
            <p:ph type="ctrTitle"/>
          </p:nvPr>
        </p:nvSpPr>
        <p:spPr bwMode="auto">
          <a:xfrm>
            <a:off x="407988" y="1619250"/>
            <a:ext cx="11356975" cy="930275"/>
          </a:xfrm>
          <a:noFill/>
          <a:ln>
            <a:miter lim="800000"/>
            <a:headEnd/>
            <a:tailEnd/>
          </a:ln>
        </p:spPr>
        <p:txBody>
          <a:bodyPr vert="horz" wrap="square" lIns="91440" tIns="45720" rIns="91440" bIns="45720" numCol="1" anchor="t" anchorCtr="0" compatLnSpc="1">
            <a:prstTxWarp prst="textNoShape">
              <a:avLst/>
            </a:prstTxWarp>
          </a:bodyPr>
          <a:lstStyle/>
          <a:p>
            <a:r>
              <a:rPr lang="en-IE" altLang="en-US" sz="3200" smtClean="0"/>
              <a:t>Life Insura</a:t>
            </a:r>
            <a:r>
              <a:rPr lang="en-US" altLang="en-US" sz="3200" smtClean="0"/>
              <a:t>nce Claims</a:t>
            </a:r>
            <a:endParaRPr lang="de-CH" sz="3200" smtClean="0"/>
          </a:p>
        </p:txBody>
      </p:sp>
      <p:pic>
        <p:nvPicPr>
          <p:cNvPr id="113666" name="cicoverimage"/>
          <p:cNvPicPr>
            <a:picLocks noGrp="1" noChangeAspect="1"/>
          </p:cNvPicPr>
          <p:nvPr>
            <p:ph type="pic" sz="quarter" idx="10"/>
            <p:custDataLst>
              <p:tags r:id="rId1"/>
            </p:custDataLst>
          </p:nvPr>
        </p:nvPicPr>
        <p:blipFill>
          <a:blip r:embed="rId3" cstate="print"/>
          <a:srcRect l="26" r="26"/>
          <a:stretch>
            <a:fillRect/>
          </a:stretch>
        </p:blipFill>
        <p:spPr bwMode="auto">
          <a:xfrm>
            <a:off x="0" y="4038600"/>
            <a:ext cx="12193588" cy="2449513"/>
          </a:xfrm>
          <a:noFill/>
          <a:ln>
            <a:miter lim="800000"/>
            <a:headEnd/>
            <a:tailEnd/>
          </a:ln>
        </p:spPr>
      </p:pic>
      <p:sp>
        <p:nvSpPr>
          <p:cNvPr id="113667" name="Untertitel 3"/>
          <p:cNvSpPr>
            <a:spLocks noGrp="1"/>
          </p:cNvSpPr>
          <p:nvPr>
            <p:ph type="subTitle" idx="1"/>
          </p:nvPr>
        </p:nvSpPr>
        <p:spPr bwMode="auto">
          <a:xfrm>
            <a:off x="406400" y="2535238"/>
            <a:ext cx="11355388" cy="885825"/>
          </a:xfrm>
          <a:noFill/>
          <a:ln>
            <a:miter lim="800000"/>
            <a:headEnd/>
            <a:tailEnd/>
          </a:ln>
        </p:spPr>
        <p:txBody>
          <a:bodyPr vert="horz" wrap="square" lIns="91440" tIns="45720" rIns="91440" bIns="45720" numCol="1" anchor="t" anchorCtr="0" compatLnSpc="1">
            <a:prstTxWarp prst="textNoShape">
              <a:avLst/>
            </a:prstTxWarp>
          </a:bodyPr>
          <a:lstStyle/>
          <a:p>
            <a:pPr>
              <a:lnSpc>
                <a:spcPct val="80000"/>
              </a:lnSpc>
              <a:spcBef>
                <a:spcPct val="20000"/>
              </a:spcBef>
              <a:spcAft>
                <a:spcPct val="0"/>
              </a:spcAft>
              <a:buClr>
                <a:srgbClr val="003399"/>
              </a:buClr>
              <a:buSzPct val="80000"/>
              <a:buFontTx/>
              <a:buNone/>
            </a:pPr>
            <a:r>
              <a:rPr lang="en-IE" altLang="en-US" b="1" smtClean="0">
                <a:solidFill>
                  <a:srgbClr val="000066"/>
                </a:solidFill>
              </a:rPr>
              <a:t>Paul Murphy</a:t>
            </a:r>
          </a:p>
          <a:p>
            <a:pPr>
              <a:lnSpc>
                <a:spcPct val="80000"/>
              </a:lnSpc>
              <a:spcBef>
                <a:spcPct val="20000"/>
              </a:spcBef>
              <a:spcAft>
                <a:spcPct val="0"/>
              </a:spcAft>
              <a:buClr>
                <a:srgbClr val="003399"/>
              </a:buClr>
              <a:buSzPct val="80000"/>
              <a:buFontTx/>
              <a:buNone/>
            </a:pPr>
            <a:r>
              <a:rPr lang="en-IE" altLang="en-US" b="1" smtClean="0">
                <a:solidFill>
                  <a:srgbClr val="000066"/>
                </a:solidFill>
              </a:rPr>
              <a:t>Head of Claims</a:t>
            </a:r>
          </a:p>
          <a:p>
            <a:pPr>
              <a:lnSpc>
                <a:spcPct val="80000"/>
              </a:lnSpc>
              <a:spcBef>
                <a:spcPct val="20000"/>
              </a:spcBef>
              <a:spcAft>
                <a:spcPct val="0"/>
              </a:spcAft>
              <a:buClr>
                <a:srgbClr val="003399"/>
              </a:buClr>
              <a:buSzPct val="80000"/>
              <a:buFontTx/>
              <a:buNone/>
            </a:pPr>
            <a:r>
              <a:rPr lang="en-IE" altLang="en-US" b="1" smtClean="0">
                <a:solidFill>
                  <a:srgbClr val="000066"/>
                </a:solidFill>
              </a:rPr>
              <a:t>Zurich Life Assurance plc</a:t>
            </a:r>
          </a:p>
          <a:p>
            <a:pPr>
              <a:lnSpc>
                <a:spcPct val="80000"/>
              </a:lnSpc>
              <a:spcBef>
                <a:spcPct val="20000"/>
              </a:spcBef>
              <a:spcAft>
                <a:spcPct val="0"/>
              </a:spcAft>
              <a:buClr>
                <a:srgbClr val="003399"/>
              </a:buClr>
              <a:buSzPct val="80000"/>
              <a:buFontTx/>
              <a:buNone/>
            </a:pPr>
            <a:endParaRPr lang="en-IE" altLang="en-US" b="1" smtClean="0">
              <a:solidFill>
                <a:srgbClr val="000066"/>
              </a:solidFill>
            </a:endParaRPr>
          </a:p>
          <a:p>
            <a:pPr>
              <a:lnSpc>
                <a:spcPct val="80000"/>
              </a:lnSpc>
              <a:spcBef>
                <a:spcPct val="20000"/>
              </a:spcBef>
              <a:spcAft>
                <a:spcPct val="0"/>
              </a:spcAft>
              <a:buClr>
                <a:srgbClr val="003399"/>
              </a:buClr>
              <a:buSzPct val="80000"/>
              <a:buFontTx/>
              <a:buNone/>
            </a:pPr>
            <a:r>
              <a:rPr lang="en-US" altLang="en-US" b="1" smtClean="0">
                <a:solidFill>
                  <a:srgbClr val="000066"/>
                </a:solidFill>
              </a:rPr>
              <a:t>8 June</a:t>
            </a:r>
            <a:r>
              <a:rPr lang="en-IE" altLang="en-US" b="1" smtClean="0">
                <a:solidFill>
                  <a:srgbClr val="000066"/>
                </a:solidFill>
              </a:rPr>
              <a:t> 201</a:t>
            </a:r>
            <a:r>
              <a:rPr lang="en-US" altLang="en-US" b="1" smtClean="0">
                <a:solidFill>
                  <a:srgbClr val="000066"/>
                </a:solidFill>
              </a:rPr>
              <a:t>8</a:t>
            </a:r>
            <a:endParaRPr lang="en-IE" altLang="en-US" b="1" smtClean="0">
              <a:solidFill>
                <a:srgbClr val="000066"/>
              </a:solidFill>
            </a:endParaRPr>
          </a:p>
          <a:p>
            <a:pPr>
              <a:lnSpc>
                <a:spcPct val="80000"/>
              </a:lnSpc>
            </a:pPr>
            <a:endParaRPr lang="de-CH" b="1" smtClean="0"/>
          </a:p>
        </p:txBody>
      </p:sp>
    </p:spTree>
    <p:extLst>
      <p:ext uri="{BB962C8B-B14F-4D97-AF65-F5344CB8AC3E}">
        <p14:creationId xmlns:p14="http://schemas.microsoft.com/office/powerpoint/2010/main" xmlns="" val="93425840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Date Placeholder 5"/>
          <p:cNvSpPr>
            <a:spLocks noGrp="1"/>
          </p:cNvSpPr>
          <p:nvPr>
            <p:ph type="dt"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85C2B66-CE73-4695-BA31-8CB9B5BBFDBB}" type="datetime1">
              <a:rPr lang="en-US" altLang="en-US" smtClean="0">
                <a:latin typeface="Frutiger 55 Roman" pitchFamily="34" charset="0"/>
                <a:cs typeface="Arial" charset="0"/>
              </a:rPr>
              <a:pPr fontAlgn="base">
                <a:spcBef>
                  <a:spcPct val="0"/>
                </a:spcBef>
                <a:spcAft>
                  <a:spcPct val="0"/>
                </a:spcAft>
              </a:pPr>
              <a:t>6/7/2018</a:t>
            </a:fld>
            <a:endParaRPr lang="en-GB" altLang="en-US" smtClean="0">
              <a:latin typeface="Frutiger 55 Roman" pitchFamily="34" charset="0"/>
              <a:cs typeface="Arial" charset="0"/>
            </a:endParaRPr>
          </a:p>
        </p:txBody>
      </p:sp>
      <p:sp>
        <p:nvSpPr>
          <p:cNvPr id="30722" name="Rectangle 2"/>
          <p:cNvSpPr>
            <a:spLocks noGrp="1" noChangeArrowheads="1"/>
          </p:cNvSpPr>
          <p:nvPr>
            <p:ph type="title"/>
          </p:nvPr>
        </p:nvSpPr>
        <p:spPr bwMode="auto">
          <a:xfrm>
            <a:off x="403225" y="312738"/>
            <a:ext cx="10209213" cy="358775"/>
          </a:xfrm>
          <a:noFill/>
          <a:ln>
            <a:miter lim="800000"/>
            <a:headEnd/>
            <a:tailEnd/>
          </a:ln>
        </p:spPr>
        <p:txBody>
          <a:bodyPr vert="horz" wrap="square" lIns="91440" tIns="45720" rIns="91440" bIns="45720" numCol="1" anchor="t" anchorCtr="0" compatLnSpc="1">
            <a:prstTxWarp prst="textNoShape">
              <a:avLst/>
            </a:prstTxWarp>
          </a:bodyPr>
          <a:lstStyle/>
          <a:p>
            <a:r>
              <a:rPr lang="en-GB" altLang="en-US" smtClean="0"/>
              <a:t>What is taxable?</a:t>
            </a:r>
          </a:p>
        </p:txBody>
      </p:sp>
      <p:sp>
        <p:nvSpPr>
          <p:cNvPr id="30723" name="Rectangle 3"/>
          <p:cNvSpPr>
            <a:spLocks noGrp="1" noChangeArrowheads="1"/>
          </p:cNvSpPr>
          <p:nvPr>
            <p:ph type="body" idx="1"/>
          </p:nvPr>
        </p:nvSpPr>
        <p:spPr bwMode="auto">
          <a:xfrm>
            <a:off x="527050" y="1306513"/>
            <a:ext cx="11293475" cy="5364162"/>
          </a:xfrm>
          <a:noFill/>
          <a:ln>
            <a:miter lim="800000"/>
            <a:headEnd/>
            <a:tailEnd/>
          </a:ln>
        </p:spPr>
        <p:txBody>
          <a:bodyPr vert="horz" wrap="square" lIns="91440" tIns="45720" rIns="91440" bIns="45720" numCol="1" anchor="t" anchorCtr="0" compatLnSpc="1">
            <a:prstTxWarp prst="textNoShape">
              <a:avLst/>
            </a:prstTxWarp>
          </a:bodyPr>
          <a:lstStyle/>
          <a:p>
            <a:r>
              <a:rPr lang="en-GB" altLang="en-US" smtClean="0"/>
              <a:t>Any asset is liable to C.A.T. if</a:t>
            </a:r>
          </a:p>
          <a:p>
            <a:pPr lvl="1">
              <a:buFont typeface="Wingdings" pitchFamily="2" charset="2"/>
              <a:buChar char="§"/>
            </a:pPr>
            <a:r>
              <a:rPr lang="en-GB" altLang="en-US" smtClean="0"/>
              <a:t>The asset is located in Ireland;</a:t>
            </a:r>
          </a:p>
          <a:p>
            <a:pPr lvl="1">
              <a:buFont typeface="Wingdings" pitchFamily="2" charset="2"/>
              <a:buChar char="§"/>
            </a:pPr>
            <a:r>
              <a:rPr lang="en-GB" altLang="en-US" smtClean="0"/>
              <a:t>If the asset is located abroad and the disponer and the successor/donee is resident or ordinarily resident in Ireland</a:t>
            </a:r>
          </a:p>
          <a:p>
            <a:pPr lvl="1">
              <a:buFont typeface="Wingdings" pitchFamily="2" charset="2"/>
              <a:buChar char="§"/>
            </a:pPr>
            <a:endParaRPr lang="en-GB" altLang="en-US" smtClean="0"/>
          </a:p>
          <a:p>
            <a:r>
              <a:rPr lang="en-GB" altLang="en-US" smtClean="0"/>
              <a:t>Assets can be investments, cash, land, property etc</a:t>
            </a:r>
          </a:p>
          <a:p>
            <a:endParaRPr lang="en-GB" altLang="en-US" smtClean="0"/>
          </a:p>
          <a:p>
            <a:r>
              <a:rPr lang="en-GB" altLang="en-US" smtClean="0"/>
              <a:t>TAX RATE: 33%</a:t>
            </a:r>
          </a:p>
          <a:p>
            <a:endParaRPr lang="en-IE" altLang="en-US" smtClean="0"/>
          </a:p>
          <a:p>
            <a:r>
              <a:rPr lang="en-IE" altLang="en-US" smtClean="0"/>
              <a:t>It is the person receiving the gift or inheritance (the successor/donee) who is liable for paying the tax</a:t>
            </a:r>
          </a:p>
          <a:p>
            <a:endParaRPr lang="en-IE" altLang="en-US" smtClean="0"/>
          </a:p>
          <a:p>
            <a:pPr>
              <a:buFont typeface="Wingdings" pitchFamily="2" charset="2"/>
              <a:buChar char="§"/>
            </a:pPr>
            <a:r>
              <a:rPr lang="en-IE" altLang="en-US" smtClean="0"/>
              <a:t>It is not the person providing the gift or inheritance</a:t>
            </a:r>
          </a:p>
          <a:p>
            <a:endParaRPr lang="en-GB" altLang="en-US" smtClean="0"/>
          </a:p>
          <a:p>
            <a:endParaRPr lang="en-GB" altLang="en-US" smtClean="0"/>
          </a:p>
        </p:txBody>
      </p:sp>
    </p:spTree>
    <p:extLst>
      <p:ext uri="{BB962C8B-B14F-4D97-AF65-F5344CB8AC3E}">
        <p14:creationId xmlns:p14="http://schemas.microsoft.com/office/powerpoint/2010/main" xmlns="" val="3502463776"/>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bwMode="auto">
          <a:xfrm>
            <a:off x="527050" y="312738"/>
            <a:ext cx="11139488" cy="1022350"/>
          </a:xfrm>
          <a:noFill/>
          <a:ln>
            <a:miter lim="800000"/>
            <a:headEnd/>
            <a:tailEnd/>
          </a:ln>
        </p:spPr>
        <p:txBody>
          <a:bodyPr vert="horz" wrap="square" lIns="91440" tIns="45720" rIns="91440" bIns="45720" numCol="1" anchor="t" anchorCtr="0" compatLnSpc="1">
            <a:prstTxWarp prst="textNoShape">
              <a:avLst/>
            </a:prstTxWarp>
          </a:bodyPr>
          <a:lstStyle/>
          <a:p>
            <a:r>
              <a:rPr lang="en-IE" altLang="en-US" smtClean="0"/>
              <a:t>Decrease in thresholds since 2009</a:t>
            </a:r>
            <a:endParaRPr lang="en-GB" altLang="en-US" smtClean="0"/>
          </a:p>
        </p:txBody>
      </p:sp>
      <p:sp>
        <p:nvSpPr>
          <p:cNvPr id="31746" name="Rounded Rectangle 1"/>
          <p:cNvSpPr>
            <a:spLocks noChangeArrowheads="1"/>
          </p:cNvSpPr>
          <p:nvPr/>
        </p:nvSpPr>
        <p:spPr bwMode="auto">
          <a:xfrm>
            <a:off x="615950" y="5307013"/>
            <a:ext cx="10961688" cy="766762"/>
          </a:xfrm>
          <a:prstGeom prst="roundRect">
            <a:avLst>
              <a:gd name="adj" fmla="val 16667"/>
            </a:avLst>
          </a:prstGeom>
          <a:solidFill>
            <a:schemeClr val="accent2"/>
          </a:solidFill>
          <a:ln w="9525" algn="ctr">
            <a:solidFill>
              <a:schemeClr val="tx1"/>
            </a:solidFill>
            <a:round/>
            <a:headEnd/>
            <a:tailEnd/>
          </a:ln>
        </p:spPr>
        <p:txBody>
          <a:bodyPr anchor="ctr"/>
          <a:lstStyle/>
          <a:p>
            <a:pPr algn="ctr">
              <a:buFont typeface="Symbol" pitchFamily="18" charset="2"/>
              <a:buNone/>
            </a:pPr>
            <a:r>
              <a:rPr lang="en-IE" altLang="en-US" sz="2000" b="1">
                <a:latin typeface="Frutiger 55 Roman" pitchFamily="34" charset="0"/>
              </a:rPr>
              <a:t>Tax rate has also increased from 20% to 33% which compounds the issue</a:t>
            </a:r>
          </a:p>
        </p:txBody>
      </p:sp>
      <p:sp>
        <p:nvSpPr>
          <p:cNvPr id="31747" name="Date Placeholder 1"/>
          <p:cNvSpPr>
            <a:spLocks noGrp="1"/>
          </p:cNvSpPr>
          <p:nvPr>
            <p:ph type="dt"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A0DAE37-CC1F-4EE1-84C6-B4E411991F0F}" type="datetime1">
              <a:rPr lang="en-US" altLang="en-US" smtClean="0">
                <a:latin typeface="Frutiger 55 Roman" pitchFamily="34" charset="0"/>
                <a:cs typeface="Arial" charset="0"/>
              </a:rPr>
              <a:pPr fontAlgn="base">
                <a:spcBef>
                  <a:spcPct val="0"/>
                </a:spcBef>
                <a:spcAft>
                  <a:spcPct val="0"/>
                </a:spcAft>
              </a:pPr>
              <a:t>6/7/2018</a:t>
            </a:fld>
            <a:endParaRPr lang="en-GB" altLang="en-US" smtClean="0">
              <a:latin typeface="Frutiger 55 Roman" pitchFamily="34" charset="0"/>
              <a:cs typeface="Arial" charset="0"/>
            </a:endParaRPr>
          </a:p>
        </p:txBody>
      </p:sp>
      <p:graphicFrame>
        <p:nvGraphicFramePr>
          <p:cNvPr id="3" name="Table 2"/>
          <p:cNvGraphicFramePr>
            <a:graphicFrameLocks noGrp="1"/>
          </p:cNvGraphicFramePr>
          <p:nvPr/>
        </p:nvGraphicFramePr>
        <p:xfrm>
          <a:off x="814388" y="2133600"/>
          <a:ext cx="10754067" cy="2808287"/>
        </p:xfrm>
        <a:graphic>
          <a:graphicData uri="http://schemas.openxmlformats.org/drawingml/2006/table">
            <a:tbl>
              <a:tblPr/>
              <a:tblGrid>
                <a:gridCol w="1378356"/>
                <a:gridCol w="4286733"/>
                <a:gridCol w="2439944"/>
                <a:gridCol w="2649034"/>
              </a:tblGrid>
              <a:tr h="764160">
                <a:tc>
                  <a:txBody>
                    <a:bodyPr/>
                    <a:lstStyle/>
                    <a:p>
                      <a:pPr algn="ctr" fontAlgn="t"/>
                      <a:r>
                        <a:rPr lang="en-IE" sz="2400" b="1" i="0" u="none" strike="noStrike" dirty="0">
                          <a:solidFill>
                            <a:schemeClr val="bg1"/>
                          </a:solidFill>
                          <a:effectLst/>
                          <a:latin typeface="Calibri"/>
                        </a:rPr>
                        <a:t>Group</a:t>
                      </a:r>
                    </a:p>
                  </a:txBody>
                  <a:tcPr marL="12702" marR="12702" marT="952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t"/>
                      <a:r>
                        <a:rPr lang="en-IE" sz="2400" b="1" i="0" u="none" strike="noStrike" dirty="0">
                          <a:solidFill>
                            <a:schemeClr val="bg1"/>
                          </a:solidFill>
                          <a:effectLst/>
                          <a:latin typeface="Calibri"/>
                        </a:rPr>
                        <a:t>Relationship to </a:t>
                      </a:r>
                      <a:r>
                        <a:rPr lang="en-IE" sz="2400" b="1" i="0" u="none" strike="noStrike" dirty="0" err="1">
                          <a:solidFill>
                            <a:schemeClr val="bg1"/>
                          </a:solidFill>
                          <a:effectLst/>
                          <a:latin typeface="Calibri"/>
                        </a:rPr>
                        <a:t>disponer</a:t>
                      </a:r>
                      <a:endParaRPr lang="en-IE" sz="2400" b="1" i="0" u="none" strike="noStrike" dirty="0">
                        <a:solidFill>
                          <a:schemeClr val="bg1"/>
                        </a:solidFill>
                        <a:effectLst/>
                        <a:latin typeface="Calibri"/>
                      </a:endParaRPr>
                    </a:p>
                  </a:txBody>
                  <a:tcPr marL="12702" marR="12702"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t"/>
                      <a:r>
                        <a:rPr lang="en-IE" sz="2400" b="1" i="0" u="none" strike="noStrike" dirty="0">
                          <a:solidFill>
                            <a:schemeClr val="bg1"/>
                          </a:solidFill>
                          <a:effectLst/>
                          <a:latin typeface="Calibri"/>
                        </a:rPr>
                        <a:t>Group threshold 2008</a:t>
                      </a:r>
                    </a:p>
                  </a:txBody>
                  <a:tcPr marL="12702" marR="12702"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t"/>
                      <a:r>
                        <a:rPr lang="en-IE" sz="2400" b="1" i="0" u="none" strike="noStrike" dirty="0">
                          <a:solidFill>
                            <a:schemeClr val="bg1"/>
                          </a:solidFill>
                          <a:effectLst/>
                          <a:latin typeface="Calibri"/>
                        </a:rPr>
                        <a:t>Current Group threshold</a:t>
                      </a:r>
                    </a:p>
                  </a:txBody>
                  <a:tcPr marL="12702" marR="12702"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r>
              <a:tr h="496704">
                <a:tc>
                  <a:txBody>
                    <a:bodyPr/>
                    <a:lstStyle/>
                    <a:p>
                      <a:pPr algn="ctr" fontAlgn="b"/>
                      <a:r>
                        <a:rPr lang="en-IE" sz="2000" b="1" i="0" u="none" strike="noStrike" dirty="0">
                          <a:solidFill>
                            <a:srgbClr val="000000"/>
                          </a:solidFill>
                          <a:effectLst/>
                          <a:latin typeface="Calibri"/>
                        </a:rPr>
                        <a:t>A</a:t>
                      </a:r>
                    </a:p>
                  </a:txBody>
                  <a:tcPr marL="12702" marR="12702"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E" sz="2000" b="1" i="0" u="none" strike="noStrike" dirty="0">
                          <a:solidFill>
                            <a:srgbClr val="000000"/>
                          </a:solidFill>
                          <a:effectLst/>
                          <a:latin typeface="Calibri"/>
                        </a:rPr>
                        <a:t>Son/Daughter</a:t>
                      </a:r>
                    </a:p>
                  </a:txBody>
                  <a:tcPr marL="12702" marR="12702"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E" sz="2000" b="1" i="0" u="none" strike="noStrike" dirty="0">
                          <a:solidFill>
                            <a:srgbClr val="000000"/>
                          </a:solidFill>
                          <a:effectLst/>
                          <a:latin typeface="Calibri"/>
                        </a:rPr>
                        <a:t>€521,208</a:t>
                      </a:r>
                    </a:p>
                  </a:txBody>
                  <a:tcPr marL="12702" marR="12702"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E" sz="2000" b="1" i="0" u="none" strike="noStrike">
                          <a:solidFill>
                            <a:srgbClr val="000000"/>
                          </a:solidFill>
                          <a:effectLst/>
                          <a:latin typeface="Calibri"/>
                        </a:rPr>
                        <a:t>€310,000</a:t>
                      </a:r>
                    </a:p>
                  </a:txBody>
                  <a:tcPr marL="12702" marR="12702"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64160">
                <a:tc>
                  <a:txBody>
                    <a:bodyPr/>
                    <a:lstStyle/>
                    <a:p>
                      <a:pPr algn="ctr" fontAlgn="b"/>
                      <a:r>
                        <a:rPr lang="en-IE" sz="2000" b="1" i="0" u="none" strike="noStrike">
                          <a:solidFill>
                            <a:srgbClr val="000000"/>
                          </a:solidFill>
                          <a:effectLst/>
                          <a:latin typeface="Calibri"/>
                        </a:rPr>
                        <a:t>B</a:t>
                      </a:r>
                    </a:p>
                  </a:txBody>
                  <a:tcPr marL="12702" marR="12702"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E" sz="2000" b="1" i="0" u="none" strike="noStrike" dirty="0">
                          <a:solidFill>
                            <a:srgbClr val="000000"/>
                          </a:solidFill>
                          <a:effectLst/>
                          <a:latin typeface="Calibri"/>
                        </a:rPr>
                        <a:t>Parent/Brother/Sister/Niece/Nephew/Grandchild</a:t>
                      </a:r>
                    </a:p>
                  </a:txBody>
                  <a:tcPr marL="12702" marR="12702"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E" sz="2000" b="1" i="0" u="none" strike="noStrike" dirty="0">
                          <a:solidFill>
                            <a:srgbClr val="000000"/>
                          </a:solidFill>
                          <a:effectLst/>
                          <a:latin typeface="Calibri"/>
                        </a:rPr>
                        <a:t>€54,254</a:t>
                      </a:r>
                    </a:p>
                  </a:txBody>
                  <a:tcPr marL="12702" marR="12702"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IE" sz="2000" b="1" i="0" u="none" strike="noStrike" dirty="0">
                          <a:solidFill>
                            <a:srgbClr val="000000"/>
                          </a:solidFill>
                          <a:effectLst/>
                          <a:latin typeface="Calibri"/>
                        </a:rPr>
                        <a:t>€32,500</a:t>
                      </a:r>
                    </a:p>
                  </a:txBody>
                  <a:tcPr marL="12702" marR="12702"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83263">
                <a:tc>
                  <a:txBody>
                    <a:bodyPr/>
                    <a:lstStyle/>
                    <a:p>
                      <a:pPr algn="ctr" fontAlgn="b"/>
                      <a:r>
                        <a:rPr lang="en-IE" sz="2000" b="1" i="0" u="none" strike="noStrike">
                          <a:solidFill>
                            <a:srgbClr val="000000"/>
                          </a:solidFill>
                          <a:effectLst/>
                          <a:latin typeface="Calibri"/>
                        </a:rPr>
                        <a:t>C</a:t>
                      </a:r>
                    </a:p>
                  </a:txBody>
                  <a:tcPr marL="12702" marR="12702"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IE" sz="2000" b="1" i="0" u="none" strike="noStrike">
                          <a:solidFill>
                            <a:srgbClr val="000000"/>
                          </a:solidFill>
                          <a:effectLst/>
                          <a:latin typeface="Calibri"/>
                        </a:rPr>
                        <a:t>Relationship other than Group A or B</a:t>
                      </a:r>
                    </a:p>
                  </a:txBody>
                  <a:tcPr marL="12702" marR="12702"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IE" sz="2000" b="1" i="0" u="none" strike="noStrike" dirty="0">
                          <a:solidFill>
                            <a:srgbClr val="000000"/>
                          </a:solidFill>
                          <a:effectLst/>
                          <a:latin typeface="Calibri"/>
                        </a:rPr>
                        <a:t>€27,127</a:t>
                      </a:r>
                    </a:p>
                  </a:txBody>
                  <a:tcPr marL="12702" marR="12702"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IE" sz="2000" b="1" i="0" u="none" strike="noStrike" dirty="0">
                          <a:solidFill>
                            <a:srgbClr val="000000"/>
                          </a:solidFill>
                          <a:effectLst/>
                          <a:latin typeface="Calibri"/>
                        </a:rPr>
                        <a:t>€16,250</a:t>
                      </a:r>
                    </a:p>
                  </a:txBody>
                  <a:tcPr marL="12702" marR="12702"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620925646"/>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Date Placeholder 5"/>
          <p:cNvSpPr>
            <a:spLocks noGrp="1"/>
          </p:cNvSpPr>
          <p:nvPr>
            <p:ph type="dt"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F5D88D5-4ACD-4684-BA60-FA7C7E00E62E}" type="datetime1">
              <a:rPr lang="en-US" altLang="en-US" smtClean="0">
                <a:latin typeface="Frutiger 55 Roman" pitchFamily="34" charset="0"/>
                <a:cs typeface="Arial" charset="0"/>
              </a:rPr>
              <a:pPr fontAlgn="base">
                <a:spcBef>
                  <a:spcPct val="0"/>
                </a:spcBef>
                <a:spcAft>
                  <a:spcPct val="0"/>
                </a:spcAft>
              </a:pPr>
              <a:t>6/7/2018</a:t>
            </a:fld>
            <a:endParaRPr lang="en-GB" altLang="en-US" smtClean="0">
              <a:latin typeface="Frutiger 55 Roman" pitchFamily="34" charset="0"/>
              <a:cs typeface="Arial" charset="0"/>
            </a:endParaRPr>
          </a:p>
        </p:txBody>
      </p:sp>
      <p:sp>
        <p:nvSpPr>
          <p:cNvPr id="33794" name="Rectangle 2"/>
          <p:cNvSpPr>
            <a:spLocks noGrp="1" noChangeArrowheads="1"/>
          </p:cNvSpPr>
          <p:nvPr>
            <p:ph type="title"/>
          </p:nvPr>
        </p:nvSpPr>
        <p:spPr bwMode="auto">
          <a:xfrm>
            <a:off x="144463" y="188913"/>
            <a:ext cx="9123362" cy="1022350"/>
          </a:xfrm>
          <a:noFill/>
          <a:ln>
            <a:miter lim="800000"/>
            <a:headEnd/>
            <a:tailEnd/>
          </a:ln>
        </p:spPr>
        <p:txBody>
          <a:bodyPr vert="horz" wrap="square" lIns="91440" tIns="45720" rIns="91440" bIns="45720" numCol="1" anchor="t" anchorCtr="0" compatLnSpc="1">
            <a:prstTxWarp prst="textNoShape">
              <a:avLst/>
            </a:prstTxWarp>
          </a:bodyPr>
          <a:lstStyle/>
          <a:p>
            <a:r>
              <a:rPr lang="en-IE" altLang="en-US" smtClean="0"/>
              <a:t>Inheritance Tax - Example</a:t>
            </a:r>
            <a:endParaRPr lang="en-GB" altLang="en-US" smtClean="0"/>
          </a:p>
        </p:txBody>
      </p:sp>
      <p:graphicFrame>
        <p:nvGraphicFramePr>
          <p:cNvPr id="3" name="Table 2"/>
          <p:cNvGraphicFramePr>
            <a:graphicFrameLocks noGrp="1"/>
          </p:cNvGraphicFramePr>
          <p:nvPr/>
        </p:nvGraphicFramePr>
        <p:xfrm>
          <a:off x="1677988" y="1916113"/>
          <a:ext cx="8450834" cy="3744911"/>
        </p:xfrm>
        <a:graphic>
          <a:graphicData uri="http://schemas.openxmlformats.org/drawingml/2006/table">
            <a:tbl>
              <a:tblPr/>
              <a:tblGrid>
                <a:gridCol w="5573954"/>
                <a:gridCol w="2876880"/>
              </a:tblGrid>
              <a:tr h="929945">
                <a:tc>
                  <a:txBody>
                    <a:bodyPr/>
                    <a:lstStyle/>
                    <a:p>
                      <a:pPr algn="ctr" fontAlgn="ctr"/>
                      <a:r>
                        <a:rPr lang="en-IE" sz="2800" b="1" i="0" u="none" strike="noStrike" dirty="0">
                          <a:solidFill>
                            <a:schemeClr val="bg1"/>
                          </a:solidFill>
                          <a:effectLst/>
                          <a:latin typeface="Calibri"/>
                        </a:rPr>
                        <a:t>Inheritance</a:t>
                      </a:r>
                    </a:p>
                  </a:txBody>
                  <a:tcPr marL="12703" marR="1270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r>
                        <a:rPr lang="en-IE" sz="2800" b="1" i="0" u="none" strike="noStrike" dirty="0">
                          <a:solidFill>
                            <a:schemeClr val="bg1"/>
                          </a:solidFill>
                          <a:effectLst/>
                          <a:latin typeface="Calibri"/>
                        </a:rPr>
                        <a:t>€1 million</a:t>
                      </a:r>
                    </a:p>
                  </a:txBody>
                  <a:tcPr marL="12703" marR="1270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r>
              <a:tr h="1407484">
                <a:tc>
                  <a:txBody>
                    <a:bodyPr/>
                    <a:lstStyle/>
                    <a:p>
                      <a:pPr algn="ctr" fontAlgn="ctr"/>
                      <a:r>
                        <a:rPr lang="en-IE" sz="2000" b="0" i="0" u="none" strike="noStrike" dirty="0">
                          <a:solidFill>
                            <a:srgbClr val="000000"/>
                          </a:solidFill>
                          <a:effectLst/>
                          <a:latin typeface="Calibri"/>
                        </a:rPr>
                        <a:t>Relationship - Son/Daughter Group A threshold</a:t>
                      </a:r>
                    </a:p>
                  </a:txBody>
                  <a:tcPr marL="12703" marR="1270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E" sz="2000" b="0" i="0" u="none" strike="noStrike" dirty="0">
                          <a:solidFill>
                            <a:srgbClr val="000000"/>
                          </a:solidFill>
                          <a:effectLst/>
                          <a:latin typeface="Calibri"/>
                        </a:rPr>
                        <a:t>€310,000</a:t>
                      </a:r>
                    </a:p>
                  </a:txBody>
                  <a:tcPr marL="12703" marR="1270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03741">
                <a:tc>
                  <a:txBody>
                    <a:bodyPr/>
                    <a:lstStyle/>
                    <a:p>
                      <a:pPr algn="ctr" fontAlgn="ctr"/>
                      <a:r>
                        <a:rPr lang="en-IE" sz="2000" b="0" i="0" u="none" strike="noStrike">
                          <a:solidFill>
                            <a:srgbClr val="000000"/>
                          </a:solidFill>
                          <a:effectLst/>
                          <a:latin typeface="Calibri"/>
                        </a:rPr>
                        <a:t>Amount liable for CAT</a:t>
                      </a:r>
                    </a:p>
                  </a:txBody>
                  <a:tcPr marL="12703" marR="1270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E" sz="2000" b="0" i="0" u="none" strike="noStrike" dirty="0">
                          <a:solidFill>
                            <a:srgbClr val="000000"/>
                          </a:solidFill>
                          <a:effectLst/>
                          <a:latin typeface="Calibri"/>
                        </a:rPr>
                        <a:t>€690,000</a:t>
                      </a:r>
                    </a:p>
                  </a:txBody>
                  <a:tcPr marL="12703" marR="1270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03741">
                <a:tc>
                  <a:txBody>
                    <a:bodyPr/>
                    <a:lstStyle/>
                    <a:p>
                      <a:pPr algn="ctr" fontAlgn="ctr"/>
                      <a:r>
                        <a:rPr lang="en-IE" sz="2000" b="0" i="0" u="none" strike="noStrike">
                          <a:solidFill>
                            <a:srgbClr val="000000"/>
                          </a:solidFill>
                          <a:effectLst/>
                          <a:latin typeface="Calibri"/>
                        </a:rPr>
                        <a:t>Tax at 33%</a:t>
                      </a:r>
                    </a:p>
                  </a:txBody>
                  <a:tcPr marL="12703" marR="1270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E" sz="2000" b="1" i="0" u="none" strike="noStrike" dirty="0">
                          <a:solidFill>
                            <a:srgbClr val="000000"/>
                          </a:solidFill>
                          <a:effectLst/>
                          <a:latin typeface="Calibri"/>
                        </a:rPr>
                        <a:t>€227,700</a:t>
                      </a:r>
                    </a:p>
                  </a:txBody>
                  <a:tcPr marL="12703" marR="12703"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327561523"/>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bwMode="auto">
          <a:xfrm>
            <a:off x="527050" y="312738"/>
            <a:ext cx="9123363" cy="1022350"/>
          </a:xfrm>
          <a:noFill/>
          <a:ln>
            <a:miter lim="800000"/>
            <a:headEnd/>
            <a:tailEnd/>
          </a:ln>
        </p:spPr>
        <p:txBody>
          <a:bodyPr vert="horz" wrap="square" lIns="91440" tIns="45720" rIns="91440" bIns="45720" numCol="1" anchor="t" anchorCtr="0" compatLnSpc="1">
            <a:prstTxWarp prst="textNoShape">
              <a:avLst/>
            </a:prstTxWarp>
          </a:bodyPr>
          <a:lstStyle/>
          <a:p>
            <a:r>
              <a:rPr lang="en-IE" altLang="en-US" smtClean="0"/>
              <a:t>Inheritance Tax - Example</a:t>
            </a:r>
          </a:p>
        </p:txBody>
      </p:sp>
      <p:graphicFrame>
        <p:nvGraphicFramePr>
          <p:cNvPr id="5" name="Table Placeholder 4"/>
          <p:cNvGraphicFramePr>
            <a:graphicFrameLocks noGrp="1"/>
          </p:cNvGraphicFramePr>
          <p:nvPr>
            <p:ph type="tbl" idx="1"/>
          </p:nvPr>
        </p:nvGraphicFramePr>
        <p:xfrm>
          <a:off x="1208088" y="1781175"/>
          <a:ext cx="8931379" cy="3816350"/>
        </p:xfrm>
        <a:graphic>
          <a:graphicData uri="http://schemas.openxmlformats.org/drawingml/2006/table">
            <a:tbl>
              <a:tblPr/>
              <a:tblGrid>
                <a:gridCol w="5890910"/>
                <a:gridCol w="3040469"/>
              </a:tblGrid>
              <a:tr h="947684">
                <a:tc>
                  <a:txBody>
                    <a:bodyPr/>
                    <a:lstStyle/>
                    <a:p>
                      <a:pPr algn="ctr" fontAlgn="ctr"/>
                      <a:r>
                        <a:rPr lang="en-IE" sz="2800" b="1" i="0" u="none" strike="noStrike" dirty="0">
                          <a:solidFill>
                            <a:schemeClr val="bg1"/>
                          </a:solidFill>
                          <a:effectLst/>
                          <a:latin typeface="Calibri"/>
                        </a:rPr>
                        <a:t>Inheritance</a:t>
                      </a:r>
                    </a:p>
                  </a:txBody>
                  <a:tcPr marL="12703" marR="12703"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ctr"/>
                      <a:r>
                        <a:rPr lang="en-IE" sz="2800" b="1" i="0" u="none" strike="noStrike" dirty="0">
                          <a:solidFill>
                            <a:schemeClr val="bg1"/>
                          </a:solidFill>
                          <a:effectLst/>
                          <a:latin typeface="Calibri"/>
                        </a:rPr>
                        <a:t>€2 million</a:t>
                      </a:r>
                    </a:p>
                  </a:txBody>
                  <a:tcPr marL="12703" marR="12703"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r>
              <a:tr h="1434332">
                <a:tc>
                  <a:txBody>
                    <a:bodyPr/>
                    <a:lstStyle/>
                    <a:p>
                      <a:pPr algn="ctr" fontAlgn="ctr"/>
                      <a:r>
                        <a:rPr lang="en-IE" sz="2000" b="0" i="0" u="none" strike="noStrike">
                          <a:solidFill>
                            <a:srgbClr val="000000"/>
                          </a:solidFill>
                          <a:effectLst/>
                          <a:latin typeface="Calibri"/>
                        </a:rPr>
                        <a:t>Relationship - Son/Daughter Group A threshold</a:t>
                      </a:r>
                    </a:p>
                  </a:txBody>
                  <a:tcPr marL="12703" marR="12703"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E" sz="2000" b="0" i="0" u="none" strike="noStrike" dirty="0">
                          <a:solidFill>
                            <a:srgbClr val="000000"/>
                          </a:solidFill>
                          <a:effectLst/>
                          <a:latin typeface="Calibri"/>
                        </a:rPr>
                        <a:t>€310,000</a:t>
                      </a:r>
                    </a:p>
                  </a:txBody>
                  <a:tcPr marL="12703" marR="12703"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17167">
                <a:tc>
                  <a:txBody>
                    <a:bodyPr/>
                    <a:lstStyle/>
                    <a:p>
                      <a:pPr algn="ctr" fontAlgn="ctr"/>
                      <a:r>
                        <a:rPr lang="en-IE" sz="2000" b="0" i="0" u="none" strike="noStrike">
                          <a:solidFill>
                            <a:srgbClr val="000000"/>
                          </a:solidFill>
                          <a:effectLst/>
                          <a:latin typeface="Calibri"/>
                        </a:rPr>
                        <a:t>Amount liable for CAT</a:t>
                      </a:r>
                    </a:p>
                  </a:txBody>
                  <a:tcPr marL="12703" marR="12703"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E" sz="2000" b="0" i="0" u="none" strike="noStrike" dirty="0">
                          <a:solidFill>
                            <a:srgbClr val="000000"/>
                          </a:solidFill>
                          <a:effectLst/>
                          <a:latin typeface="Calibri"/>
                        </a:rPr>
                        <a:t>€1,690,000</a:t>
                      </a:r>
                    </a:p>
                  </a:txBody>
                  <a:tcPr marL="12703" marR="12703"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17167">
                <a:tc>
                  <a:txBody>
                    <a:bodyPr/>
                    <a:lstStyle/>
                    <a:p>
                      <a:pPr algn="ctr" fontAlgn="ctr"/>
                      <a:r>
                        <a:rPr lang="en-IE" sz="2000" b="0" i="0" u="none" strike="noStrike">
                          <a:solidFill>
                            <a:srgbClr val="000000"/>
                          </a:solidFill>
                          <a:effectLst/>
                          <a:latin typeface="Calibri"/>
                        </a:rPr>
                        <a:t>Tax at 33%</a:t>
                      </a:r>
                    </a:p>
                  </a:txBody>
                  <a:tcPr marL="12703" marR="12703"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E" sz="2000" b="1" i="0" u="none" strike="noStrike" dirty="0">
                          <a:solidFill>
                            <a:srgbClr val="000000"/>
                          </a:solidFill>
                          <a:effectLst/>
                          <a:latin typeface="Calibri"/>
                        </a:rPr>
                        <a:t>€557,700</a:t>
                      </a:r>
                    </a:p>
                  </a:txBody>
                  <a:tcPr marL="12703" marR="12703"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35859" name="Date Placeholder 3"/>
          <p:cNvSpPr>
            <a:spLocks noGrp="1"/>
          </p:cNvSpPr>
          <p:nvPr>
            <p:ph type="dt"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D119DFC-726C-4BFA-843B-3085F94AB8EC}" type="datetime1">
              <a:rPr lang="en-US" altLang="en-US" smtClean="0">
                <a:latin typeface="Frutiger 55 Roman" pitchFamily="34" charset="0"/>
                <a:cs typeface="Arial" charset="0"/>
              </a:rPr>
              <a:pPr fontAlgn="base">
                <a:spcBef>
                  <a:spcPct val="0"/>
                </a:spcBef>
                <a:spcAft>
                  <a:spcPct val="0"/>
                </a:spcAft>
              </a:pPr>
              <a:t>6/7/2018</a:t>
            </a:fld>
            <a:endParaRPr lang="en-GB" altLang="en-US" smtClean="0">
              <a:latin typeface="Frutiger 55 Roman" pitchFamily="34" charset="0"/>
              <a:cs typeface="Arial" charset="0"/>
            </a:endParaRPr>
          </a:p>
        </p:txBody>
      </p:sp>
    </p:spTree>
    <p:extLst>
      <p:ext uri="{BB962C8B-B14F-4D97-AF65-F5344CB8AC3E}">
        <p14:creationId xmlns:p14="http://schemas.microsoft.com/office/powerpoint/2010/main" xmlns="" val="3994506868"/>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bwMode="auto">
          <a:xfrm>
            <a:off x="527050" y="312738"/>
            <a:ext cx="9123363" cy="1022350"/>
          </a:xfrm>
          <a:noFill/>
          <a:ln>
            <a:miter lim="800000"/>
            <a:headEnd/>
            <a:tailEnd/>
          </a:ln>
        </p:spPr>
        <p:txBody>
          <a:bodyPr vert="horz" wrap="square" lIns="91440" tIns="45720" rIns="91440" bIns="45720" numCol="1" anchor="t" anchorCtr="0" compatLnSpc="1">
            <a:prstTxWarp prst="textNoShape">
              <a:avLst/>
            </a:prstTxWarp>
          </a:bodyPr>
          <a:lstStyle/>
          <a:p>
            <a:r>
              <a:rPr lang="en-IE" smtClean="0"/>
              <a:t>Capital Acquisitions Tax – How Much and by who?</a:t>
            </a:r>
          </a:p>
        </p:txBody>
      </p:sp>
      <p:sp>
        <p:nvSpPr>
          <p:cNvPr id="36866" name="Date Placeholder 3"/>
          <p:cNvSpPr>
            <a:spLocks noGrp="1"/>
          </p:cNvSpPr>
          <p:nvPr>
            <p:ph type="dt"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654E339-A2F7-4AA1-AF2B-B20297B89FB4}" type="datetime1">
              <a:rPr lang="en-US" altLang="en-US" smtClean="0">
                <a:latin typeface="Frutiger 55 Roman" pitchFamily="34" charset="0"/>
                <a:cs typeface="Arial" charset="0"/>
              </a:rPr>
              <a:pPr fontAlgn="base">
                <a:spcBef>
                  <a:spcPct val="0"/>
                </a:spcBef>
                <a:spcAft>
                  <a:spcPct val="0"/>
                </a:spcAft>
              </a:pPr>
              <a:t>6/7/2018</a:t>
            </a:fld>
            <a:endParaRPr lang="en-GB" altLang="en-US" smtClean="0">
              <a:latin typeface="Frutiger 55 Roman" pitchFamily="34" charset="0"/>
              <a:cs typeface="Arial" charset="0"/>
            </a:endParaRPr>
          </a:p>
        </p:txBody>
      </p:sp>
      <p:pic>
        <p:nvPicPr>
          <p:cNvPr id="36867" name="Picture 3"/>
          <p:cNvPicPr>
            <a:picLocks noGrp="1" noChangeAspect="1" noChangeArrowheads="1"/>
          </p:cNvPicPr>
          <p:nvPr>
            <p:ph type="tbl" idx="1"/>
          </p:nvPr>
        </p:nvPicPr>
        <p:blipFill>
          <a:blip r:embed="rId2" cstate="print"/>
          <a:srcRect/>
          <a:stretch>
            <a:fillRect/>
          </a:stretch>
        </p:blipFill>
        <p:spPr bwMode="auto">
          <a:xfrm>
            <a:off x="1258888" y="1590675"/>
            <a:ext cx="9324975" cy="1511300"/>
          </a:xfrm>
          <a:noFill/>
          <a:ln>
            <a:miter lim="800000"/>
            <a:headEnd/>
            <a:tailEnd/>
          </a:ln>
        </p:spPr>
      </p:pic>
      <p:pic>
        <p:nvPicPr>
          <p:cNvPr id="36868" name="Picture 6"/>
          <p:cNvPicPr>
            <a:picLocks noChangeAspect="1" noChangeArrowheads="1"/>
          </p:cNvPicPr>
          <p:nvPr/>
        </p:nvPicPr>
        <p:blipFill>
          <a:blip r:embed="rId3" cstate="print"/>
          <a:srcRect/>
          <a:stretch>
            <a:fillRect/>
          </a:stretch>
        </p:blipFill>
        <p:spPr bwMode="auto">
          <a:xfrm>
            <a:off x="1968500" y="3716338"/>
            <a:ext cx="8256588" cy="1944687"/>
          </a:xfrm>
          <a:prstGeom prst="rect">
            <a:avLst/>
          </a:prstGeom>
          <a:noFill/>
          <a:ln w="9525">
            <a:noFill/>
            <a:miter lim="800000"/>
            <a:headEnd/>
            <a:tailEnd/>
          </a:ln>
        </p:spPr>
      </p:pic>
      <p:sp>
        <p:nvSpPr>
          <p:cNvPr id="36869" name="TextBox 6"/>
          <p:cNvSpPr txBox="1">
            <a:spLocks noChangeArrowheads="1"/>
          </p:cNvSpPr>
          <p:nvPr/>
        </p:nvSpPr>
        <p:spPr bwMode="auto">
          <a:xfrm>
            <a:off x="2112963" y="6503988"/>
            <a:ext cx="1914525" cy="276225"/>
          </a:xfrm>
          <a:prstGeom prst="rect">
            <a:avLst/>
          </a:prstGeom>
          <a:noFill/>
          <a:ln w="9525">
            <a:noFill/>
            <a:miter lim="800000"/>
            <a:headEnd/>
            <a:tailEnd/>
          </a:ln>
        </p:spPr>
        <p:txBody>
          <a:bodyPr wrap="none">
            <a:spAutoFit/>
          </a:bodyPr>
          <a:lstStyle/>
          <a:p>
            <a:r>
              <a:rPr lang="en-IE" sz="1200" b="1"/>
              <a:t>Source:www.revenue.ie</a:t>
            </a:r>
          </a:p>
        </p:txBody>
      </p:sp>
    </p:spTree>
    <p:extLst>
      <p:ext uri="{BB962C8B-B14F-4D97-AF65-F5344CB8AC3E}">
        <p14:creationId xmlns:p14="http://schemas.microsoft.com/office/powerpoint/2010/main" xmlns="" val="4144739880"/>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Date Placeholder 5"/>
          <p:cNvSpPr>
            <a:spLocks noGrp="1"/>
          </p:cNvSpPr>
          <p:nvPr>
            <p:ph type="dt"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997C491-75A6-4D10-93E2-81576B3EE2CC}" type="datetime1">
              <a:rPr lang="en-US" altLang="en-US" smtClean="0">
                <a:latin typeface="Frutiger 55 Roman" pitchFamily="34" charset="0"/>
                <a:cs typeface="Arial" charset="0"/>
              </a:rPr>
              <a:pPr fontAlgn="base">
                <a:spcBef>
                  <a:spcPct val="0"/>
                </a:spcBef>
                <a:spcAft>
                  <a:spcPct val="0"/>
                </a:spcAft>
              </a:pPr>
              <a:t>6/7/2018</a:t>
            </a:fld>
            <a:endParaRPr lang="en-GB" altLang="en-US" smtClean="0">
              <a:latin typeface="Frutiger 55 Roman" pitchFamily="34" charset="0"/>
              <a:cs typeface="Arial" charset="0"/>
            </a:endParaRPr>
          </a:p>
        </p:txBody>
      </p:sp>
      <p:sp>
        <p:nvSpPr>
          <p:cNvPr id="37890" name="Rectangle 2"/>
          <p:cNvSpPr>
            <a:spLocks noGrp="1" noChangeArrowheads="1"/>
          </p:cNvSpPr>
          <p:nvPr>
            <p:ph type="title"/>
          </p:nvPr>
        </p:nvSpPr>
        <p:spPr bwMode="auto">
          <a:xfrm>
            <a:off x="527050" y="312738"/>
            <a:ext cx="9123363" cy="595312"/>
          </a:xfrm>
          <a:noFill/>
          <a:ln>
            <a:miter lim="800000"/>
            <a:headEnd/>
            <a:tailEnd/>
          </a:ln>
        </p:spPr>
        <p:txBody>
          <a:bodyPr vert="horz" wrap="square" lIns="91440" tIns="45720" rIns="91440" bIns="45720" numCol="1" anchor="t" anchorCtr="0" compatLnSpc="1">
            <a:prstTxWarp prst="textNoShape">
              <a:avLst/>
            </a:prstTxWarp>
          </a:bodyPr>
          <a:lstStyle/>
          <a:p>
            <a:r>
              <a:rPr lang="en-IE" altLang="en-US" smtClean="0"/>
              <a:t>Points to consider…..</a:t>
            </a:r>
            <a:endParaRPr lang="en-GB" altLang="en-US" smtClean="0"/>
          </a:p>
        </p:txBody>
      </p:sp>
      <p:sp>
        <p:nvSpPr>
          <p:cNvPr id="37891" name="Rectangle 3"/>
          <p:cNvSpPr>
            <a:spLocks noGrp="1" noChangeArrowheads="1"/>
          </p:cNvSpPr>
          <p:nvPr>
            <p:ph type="body" idx="1"/>
          </p:nvPr>
        </p:nvSpPr>
        <p:spPr bwMode="auto">
          <a:xfrm>
            <a:off x="527050" y="1125538"/>
            <a:ext cx="11331575" cy="5181600"/>
          </a:xfrm>
          <a:noFill/>
          <a:ln>
            <a:miter lim="800000"/>
            <a:headEnd/>
            <a:tailEnd/>
          </a:ln>
        </p:spPr>
        <p:txBody>
          <a:bodyPr vert="horz" wrap="square" lIns="91440" tIns="45720" rIns="91440" bIns="45720" numCol="1" anchor="t" anchorCtr="0" compatLnSpc="1">
            <a:prstTxWarp prst="textNoShape">
              <a:avLst/>
            </a:prstTxWarp>
          </a:bodyPr>
          <a:lstStyle/>
          <a:p>
            <a:pPr marL="342900" indent="-342900"/>
            <a:r>
              <a:rPr lang="en-GB" altLang="en-US" smtClean="0"/>
              <a:t>When all the assets in a person’s estate are taken into account, including property, shares and investments, a child can find themselves with a large inheritance tax liability in the event of a parent dying.</a:t>
            </a:r>
          </a:p>
          <a:p>
            <a:pPr marL="342900" indent="-342900"/>
            <a:endParaRPr lang="en-GB" altLang="en-US" smtClean="0"/>
          </a:p>
          <a:p>
            <a:pPr marL="342900" indent="-342900"/>
            <a:r>
              <a:rPr lang="en-GB" altLang="en-US" smtClean="0"/>
              <a:t>Certain exemptions are available</a:t>
            </a:r>
          </a:p>
          <a:p>
            <a:pPr lvl="1" indent="-304800"/>
            <a:r>
              <a:rPr lang="en-GB" altLang="en-US" smtClean="0"/>
              <a:t>Spouse exemption</a:t>
            </a:r>
          </a:p>
          <a:p>
            <a:pPr lvl="1" indent="-304800"/>
            <a:r>
              <a:rPr lang="en-GB" altLang="en-US" smtClean="0"/>
              <a:t>Registered Civil Partners</a:t>
            </a:r>
          </a:p>
          <a:p>
            <a:pPr lvl="1" indent="-304800"/>
            <a:r>
              <a:rPr lang="en-GB" altLang="en-US" smtClean="0"/>
              <a:t>Dwelling House Exemption</a:t>
            </a:r>
          </a:p>
          <a:p>
            <a:pPr marL="763588" lvl="2" indent="-304800">
              <a:buFont typeface="Frutiger 45 Light" pitchFamily="34" charset="0"/>
              <a:buNone/>
            </a:pPr>
            <a:r>
              <a:rPr lang="en-GB" altLang="en-US" b="1" smtClean="0"/>
              <a:t>3 years prior and 6 years after inheritance</a:t>
            </a:r>
          </a:p>
          <a:p>
            <a:pPr marL="763588" lvl="2" indent="-304800">
              <a:buFont typeface="Frutiger 45 Light" pitchFamily="34" charset="0"/>
              <a:buNone/>
            </a:pPr>
            <a:r>
              <a:rPr lang="en-IE" altLang="en-US" b="1" smtClean="0"/>
              <a:t>Principal Private Residence of Beneficiary</a:t>
            </a:r>
          </a:p>
          <a:p>
            <a:pPr marL="763588" lvl="2" indent="-304800">
              <a:buFont typeface="Frutiger 45 Light" pitchFamily="34" charset="0"/>
              <a:buNone/>
            </a:pPr>
            <a:r>
              <a:rPr lang="en-IE" altLang="en-US" b="1" smtClean="0"/>
              <a:t>Beneficiary has no interest in any other dwelling property</a:t>
            </a:r>
          </a:p>
          <a:p>
            <a:pPr lvl="1" indent="-304800"/>
            <a:r>
              <a:rPr lang="en-IE" altLang="en-US" smtClean="0"/>
              <a:t>Support for Education – up to age 25</a:t>
            </a:r>
          </a:p>
          <a:p>
            <a:pPr lvl="1" indent="-304800"/>
            <a:r>
              <a:rPr lang="en-IE" altLang="en-US" smtClean="0"/>
              <a:t>Cost of Family Functions – i.e. Wedding</a:t>
            </a:r>
          </a:p>
          <a:p>
            <a:pPr lvl="1" indent="-304800"/>
            <a:r>
              <a:rPr lang="en-IE" altLang="en-US" smtClean="0"/>
              <a:t>Life Assurance Exit Tax</a:t>
            </a:r>
            <a:endParaRPr lang="en-GB" altLang="en-US" smtClean="0"/>
          </a:p>
        </p:txBody>
      </p:sp>
    </p:spTree>
    <p:extLst>
      <p:ext uri="{BB962C8B-B14F-4D97-AF65-F5344CB8AC3E}">
        <p14:creationId xmlns:p14="http://schemas.microsoft.com/office/powerpoint/2010/main" xmlns="" val="239932484"/>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Date Placeholder 5"/>
          <p:cNvSpPr>
            <a:spLocks noGrp="1"/>
          </p:cNvSpPr>
          <p:nvPr>
            <p:ph type="dt"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DB3139E-94CA-4F06-A204-4AC40D756D7F}" type="datetime1">
              <a:rPr lang="en-US" altLang="en-US" smtClean="0">
                <a:latin typeface="Frutiger 55 Roman" pitchFamily="34" charset="0"/>
                <a:cs typeface="Arial" charset="0"/>
              </a:rPr>
              <a:pPr fontAlgn="base">
                <a:spcBef>
                  <a:spcPct val="0"/>
                </a:spcBef>
                <a:spcAft>
                  <a:spcPct val="0"/>
                </a:spcAft>
              </a:pPr>
              <a:t>6/7/2018</a:t>
            </a:fld>
            <a:endParaRPr lang="en-GB" altLang="en-US" smtClean="0">
              <a:latin typeface="Frutiger 55 Roman" pitchFamily="34" charset="0"/>
              <a:cs typeface="Arial" charset="0"/>
            </a:endParaRPr>
          </a:p>
        </p:txBody>
      </p:sp>
      <p:sp>
        <p:nvSpPr>
          <p:cNvPr id="39938" name="Rectangle 2"/>
          <p:cNvSpPr>
            <a:spLocks noGrp="1" noChangeArrowheads="1"/>
          </p:cNvSpPr>
          <p:nvPr>
            <p:ph type="title"/>
          </p:nvPr>
        </p:nvSpPr>
        <p:spPr bwMode="auto">
          <a:xfrm>
            <a:off x="403225" y="312738"/>
            <a:ext cx="10209213" cy="358775"/>
          </a:xfrm>
          <a:noFill/>
          <a:ln>
            <a:miter lim="800000"/>
            <a:headEnd/>
            <a:tailEnd/>
          </a:ln>
        </p:spPr>
        <p:txBody>
          <a:bodyPr vert="horz" wrap="square" lIns="91440" tIns="45720" rIns="91440" bIns="45720" numCol="1" anchor="t" anchorCtr="0" compatLnSpc="1">
            <a:prstTxWarp prst="textNoShape">
              <a:avLst/>
            </a:prstTxWarp>
          </a:bodyPr>
          <a:lstStyle/>
          <a:p>
            <a:r>
              <a:rPr lang="en-IE" altLang="en-US" smtClean="0">
                <a:latin typeface="Frutiger 55 Roman" pitchFamily="34" charset="0"/>
              </a:rPr>
              <a:t>Inheritance Tax</a:t>
            </a:r>
            <a:br>
              <a:rPr lang="en-IE" altLang="en-US" smtClean="0">
                <a:latin typeface="Frutiger 55 Roman" pitchFamily="34" charset="0"/>
              </a:rPr>
            </a:br>
            <a:r>
              <a:rPr lang="en-IE" altLang="en-US" sz="2400" i="1" smtClean="0">
                <a:solidFill>
                  <a:schemeClr val="bg2"/>
                </a:solidFill>
              </a:rPr>
              <a:t>What can you do</a:t>
            </a:r>
            <a:endParaRPr lang="en-GB" altLang="en-US" sz="2400" i="1" smtClean="0">
              <a:solidFill>
                <a:schemeClr val="bg2"/>
              </a:solidFill>
            </a:endParaRPr>
          </a:p>
        </p:txBody>
      </p:sp>
      <p:sp>
        <p:nvSpPr>
          <p:cNvPr id="39939" name="Rectangle 3"/>
          <p:cNvSpPr>
            <a:spLocks noGrp="1" noChangeArrowheads="1"/>
          </p:cNvSpPr>
          <p:nvPr>
            <p:ph type="body" idx="1"/>
          </p:nvPr>
        </p:nvSpPr>
        <p:spPr bwMode="auto">
          <a:xfrm>
            <a:off x="403225" y="1430338"/>
            <a:ext cx="11383963" cy="4959350"/>
          </a:xfrm>
          <a:noFill/>
          <a:ln>
            <a:miter lim="800000"/>
            <a:headEnd/>
            <a:tailEnd/>
          </a:ln>
        </p:spPr>
        <p:txBody>
          <a:bodyPr vert="horz" wrap="square" lIns="91440" tIns="45720" rIns="91440" bIns="45720" numCol="1" anchor="t" anchorCtr="0" compatLnSpc="1">
            <a:prstTxWarp prst="textNoShape">
              <a:avLst/>
            </a:prstTxWarp>
          </a:bodyPr>
          <a:lstStyle/>
          <a:p>
            <a:r>
              <a:rPr lang="en-IE" altLang="en-US" smtClean="0"/>
              <a:t>Do it while you are still alive!!</a:t>
            </a:r>
          </a:p>
          <a:p>
            <a:r>
              <a:rPr lang="en-IE" altLang="en-US" smtClean="0"/>
              <a:t>Get Proper advice</a:t>
            </a:r>
          </a:p>
          <a:p>
            <a:r>
              <a:rPr lang="en-IE" altLang="en-US" smtClean="0"/>
              <a:t>Split up for family and use all thresholds wisely – e.g. separates for children, in-laws and grandchildren</a:t>
            </a:r>
          </a:p>
        </p:txBody>
      </p:sp>
      <p:pic>
        <p:nvPicPr>
          <p:cNvPr id="39940" name="Picture 4" descr="Gift 3000 euro slide 0313"/>
          <p:cNvPicPr>
            <a:picLocks noChangeAspect="1" noChangeArrowheads="1"/>
          </p:cNvPicPr>
          <p:nvPr/>
        </p:nvPicPr>
        <p:blipFill>
          <a:blip r:embed="rId3" cstate="print"/>
          <a:srcRect/>
          <a:stretch>
            <a:fillRect/>
          </a:stretch>
        </p:blipFill>
        <p:spPr bwMode="auto">
          <a:xfrm>
            <a:off x="7462838" y="3357563"/>
            <a:ext cx="2954337" cy="2303462"/>
          </a:xfrm>
          <a:prstGeom prst="rect">
            <a:avLst/>
          </a:prstGeom>
          <a:noFill/>
          <a:ln w="9525">
            <a:noFill/>
            <a:miter lim="800000"/>
            <a:headEnd/>
            <a:tailEnd/>
          </a:ln>
        </p:spPr>
      </p:pic>
      <p:sp>
        <p:nvSpPr>
          <p:cNvPr id="39941" name="Text Box 5"/>
          <p:cNvSpPr txBox="1">
            <a:spLocks noChangeArrowheads="1"/>
          </p:cNvSpPr>
          <p:nvPr/>
        </p:nvSpPr>
        <p:spPr bwMode="auto">
          <a:xfrm>
            <a:off x="1200150" y="3860800"/>
            <a:ext cx="4994275" cy="400050"/>
          </a:xfrm>
          <a:prstGeom prst="rect">
            <a:avLst/>
          </a:prstGeom>
          <a:noFill/>
          <a:ln w="9525">
            <a:noFill/>
            <a:miter lim="800000"/>
            <a:headEnd/>
            <a:tailEnd/>
          </a:ln>
        </p:spPr>
        <p:txBody>
          <a:bodyPr>
            <a:spAutoFit/>
          </a:bodyPr>
          <a:lstStyle/>
          <a:p>
            <a:pPr algn="ctr">
              <a:spcBef>
                <a:spcPct val="50000"/>
              </a:spcBef>
            </a:pPr>
            <a:r>
              <a:rPr lang="en-IE" altLang="en-US" sz="2000" b="1">
                <a:solidFill>
                  <a:srgbClr val="000066"/>
                </a:solidFill>
              </a:rPr>
              <a:t>Use of annual €3,000 gift tax exemption</a:t>
            </a:r>
          </a:p>
        </p:txBody>
      </p:sp>
    </p:spTree>
    <p:extLst>
      <p:ext uri="{BB962C8B-B14F-4D97-AF65-F5344CB8AC3E}">
        <p14:creationId xmlns:p14="http://schemas.microsoft.com/office/powerpoint/2010/main" xmlns="" val="226532044"/>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Number Placeholder 3"/>
          <p:cNvSpPr>
            <a:spLocks noGrp="1"/>
          </p:cNvSpPr>
          <p:nvPr>
            <p:ph type="sldNum" sz="quarter" idx="10"/>
          </p:nvPr>
        </p:nvSpPr>
        <p:spPr>
          <a:noFill/>
        </p:spPr>
        <p:txBody>
          <a:bodyPr/>
          <a:lstStyle/>
          <a:p>
            <a:pPr fontAlgn="base">
              <a:spcBef>
                <a:spcPct val="0"/>
              </a:spcBef>
              <a:spcAft>
                <a:spcPct val="0"/>
              </a:spcAft>
            </a:pPr>
            <a:fld id="{21F689DF-45DA-4726-A99F-5414AD7DA963}" type="slidenum">
              <a:rPr lang="de-CH" altLang="en-US" smtClean="0">
                <a:cs typeface="Arial" charset="0"/>
              </a:rPr>
              <a:pPr fontAlgn="base">
                <a:spcBef>
                  <a:spcPct val="0"/>
                </a:spcBef>
                <a:spcAft>
                  <a:spcPct val="0"/>
                </a:spcAft>
              </a:pPr>
              <a:t>97</a:t>
            </a:fld>
            <a:endParaRPr lang="de-CH" altLang="en-US" smtClean="0">
              <a:cs typeface="Arial" charset="0"/>
            </a:endParaRPr>
          </a:p>
        </p:txBody>
      </p:sp>
      <p:sp>
        <p:nvSpPr>
          <p:cNvPr id="41986" name="Date Placeholder 5"/>
          <p:cNvSpPr>
            <a:spLocks noGrp="1"/>
          </p:cNvSpPr>
          <p:nvPr>
            <p:ph type="dt"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GB" altLang="en-US" smtClean="0">
                <a:latin typeface="Frutiger 55 Roman" pitchFamily="34" charset="0"/>
                <a:cs typeface="Arial" charset="0"/>
              </a:rPr>
              <a:t>March 2013</a:t>
            </a:r>
          </a:p>
        </p:txBody>
      </p:sp>
      <p:sp>
        <p:nvSpPr>
          <p:cNvPr id="41987" name="Rectangle 2"/>
          <p:cNvSpPr>
            <a:spLocks noGrp="1" noChangeArrowheads="1"/>
          </p:cNvSpPr>
          <p:nvPr>
            <p:ph type="title"/>
          </p:nvPr>
        </p:nvSpPr>
        <p:spPr bwMode="auto">
          <a:xfrm>
            <a:off x="403225" y="312738"/>
            <a:ext cx="10209213" cy="358775"/>
          </a:xfrm>
          <a:noFill/>
          <a:ln>
            <a:miter lim="800000"/>
            <a:headEnd/>
            <a:tailEnd/>
          </a:ln>
        </p:spPr>
        <p:txBody>
          <a:bodyPr vert="horz" wrap="square" lIns="91440" tIns="45720" rIns="91440" bIns="45720" numCol="1" anchor="t" anchorCtr="0" compatLnSpc="1">
            <a:prstTxWarp prst="textNoShape">
              <a:avLst/>
            </a:prstTxWarp>
          </a:bodyPr>
          <a:lstStyle/>
          <a:p>
            <a:r>
              <a:rPr lang="en-IE" altLang="en-US" smtClean="0">
                <a:latin typeface="Frutiger 55 Roman" pitchFamily="34" charset="0"/>
              </a:rPr>
              <a:t>Annual €3,000 Gift Tax Exemption</a:t>
            </a:r>
            <a:endParaRPr lang="en-GB" altLang="en-US" smtClean="0">
              <a:latin typeface="Frutiger 55 Roman" pitchFamily="34" charset="0"/>
            </a:endParaRPr>
          </a:p>
        </p:txBody>
      </p:sp>
      <p:sp>
        <p:nvSpPr>
          <p:cNvPr id="41988" name="Rectangle 3"/>
          <p:cNvSpPr>
            <a:spLocks noGrp="1" noChangeArrowheads="1"/>
          </p:cNvSpPr>
          <p:nvPr>
            <p:ph type="body" idx="1"/>
          </p:nvPr>
        </p:nvSpPr>
        <p:spPr bwMode="auto">
          <a:xfrm>
            <a:off x="403225" y="1430338"/>
            <a:ext cx="11383963" cy="4959350"/>
          </a:xfrm>
          <a:noFill/>
          <a:ln>
            <a:miter lim="800000"/>
            <a:headEnd/>
            <a:tailEnd/>
          </a:ln>
        </p:spPr>
        <p:txBody>
          <a:bodyPr vert="horz" wrap="square" lIns="91440" tIns="45720" rIns="91440" bIns="45720" numCol="1" anchor="t" anchorCtr="0" compatLnSpc="1">
            <a:prstTxWarp prst="textNoShape">
              <a:avLst/>
            </a:prstTxWarp>
          </a:bodyPr>
          <a:lstStyle/>
          <a:p>
            <a:pPr>
              <a:buFontTx/>
              <a:buNone/>
            </a:pPr>
            <a:r>
              <a:rPr lang="en-IE" altLang="en-US" sz="1800" smtClean="0"/>
              <a:t>First €3,000 of the taxable value of all taxable gifts, taken from any one individual, in the calendar year is exempt from tax</a:t>
            </a:r>
          </a:p>
          <a:p>
            <a:endParaRPr lang="en-IE" altLang="en-US" sz="1800" smtClean="0"/>
          </a:p>
          <a:p>
            <a:pPr>
              <a:buFontTx/>
              <a:buNone/>
            </a:pPr>
            <a:r>
              <a:rPr lang="en-IE" altLang="en-US" b="1" i="1" smtClean="0">
                <a:solidFill>
                  <a:schemeClr val="bg2"/>
                </a:solidFill>
              </a:rPr>
              <a:t>Example:</a:t>
            </a:r>
          </a:p>
          <a:p>
            <a:r>
              <a:rPr lang="en-IE" altLang="en-US" sz="1800" smtClean="0"/>
              <a:t>Grandfather has 10 grandchildren</a:t>
            </a:r>
          </a:p>
          <a:p>
            <a:r>
              <a:rPr lang="en-IE" altLang="en-US" sz="1800" smtClean="0"/>
              <a:t>Can give each child €3,000 in a calendar year (€30,000 in total)</a:t>
            </a:r>
          </a:p>
          <a:p>
            <a:r>
              <a:rPr lang="en-IE" altLang="en-US" sz="1800" smtClean="0"/>
              <a:t>Each grandchild’s €3,000 will be exempt from tax </a:t>
            </a:r>
          </a:p>
          <a:p>
            <a:endParaRPr lang="en-IE" altLang="en-US" sz="1800" smtClean="0"/>
          </a:p>
          <a:p>
            <a:pPr>
              <a:buFontTx/>
              <a:buNone/>
            </a:pPr>
            <a:endParaRPr lang="en-IE" altLang="en-US" sz="1600" smtClean="0"/>
          </a:p>
          <a:p>
            <a:pPr>
              <a:buFontTx/>
              <a:buNone/>
            </a:pPr>
            <a:r>
              <a:rPr lang="en-IE" altLang="en-US" b="1" smtClean="0"/>
              <a:t>Both grandparents have an exemption</a:t>
            </a:r>
          </a:p>
          <a:p>
            <a:r>
              <a:rPr lang="en-IE" altLang="en-US" sz="1800" smtClean="0"/>
              <a:t>Grandmother can also gift €3,000 per annum to each grandchild</a:t>
            </a:r>
          </a:p>
          <a:p>
            <a:r>
              <a:rPr lang="en-IE" altLang="en-US" sz="1800" smtClean="0"/>
              <a:t>So each grandchild can receive €6,000 from their grandparents</a:t>
            </a:r>
          </a:p>
          <a:p>
            <a:r>
              <a:rPr lang="en-IE" altLang="en-US" sz="1800" smtClean="0"/>
              <a:t>Grandparents can gift €60,000 each year free of CAT</a:t>
            </a:r>
            <a:endParaRPr lang="en-GB" altLang="en-US" sz="1800" smtClean="0"/>
          </a:p>
          <a:p>
            <a:pPr>
              <a:buFontTx/>
              <a:buNone/>
            </a:pPr>
            <a:endParaRPr lang="en-IE" altLang="en-US" sz="1800" smtClean="0"/>
          </a:p>
          <a:p>
            <a:pPr>
              <a:buFontTx/>
              <a:buNone/>
            </a:pPr>
            <a:endParaRPr lang="en-GB" altLang="en-US" sz="1800" i="1" smtClean="0">
              <a:solidFill>
                <a:schemeClr val="accent2"/>
              </a:solidFill>
            </a:endParaRPr>
          </a:p>
        </p:txBody>
      </p:sp>
    </p:spTree>
    <p:extLst>
      <p:ext uri="{BB962C8B-B14F-4D97-AF65-F5344CB8AC3E}">
        <p14:creationId xmlns:p14="http://schemas.microsoft.com/office/powerpoint/2010/main" xmlns="" val="2183785709"/>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Date Placeholder 5"/>
          <p:cNvSpPr>
            <a:spLocks noGrp="1"/>
          </p:cNvSpPr>
          <p:nvPr>
            <p:ph type="dt"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A1FE688-9209-4084-921D-A5B06DCE4249}" type="datetime1">
              <a:rPr lang="en-US" altLang="en-US" smtClean="0">
                <a:latin typeface="Frutiger 55 Roman" pitchFamily="34" charset="0"/>
                <a:cs typeface="Arial" charset="0"/>
              </a:rPr>
              <a:pPr fontAlgn="base">
                <a:spcBef>
                  <a:spcPct val="0"/>
                </a:spcBef>
                <a:spcAft>
                  <a:spcPct val="0"/>
                </a:spcAft>
              </a:pPr>
              <a:t>6/7/2018</a:t>
            </a:fld>
            <a:endParaRPr lang="en-GB" altLang="en-US" smtClean="0">
              <a:latin typeface="Frutiger 55 Roman" pitchFamily="34" charset="0"/>
              <a:cs typeface="Arial" charset="0"/>
            </a:endParaRPr>
          </a:p>
        </p:txBody>
      </p:sp>
      <p:sp>
        <p:nvSpPr>
          <p:cNvPr id="43010" name="Rectangle 2"/>
          <p:cNvSpPr>
            <a:spLocks noGrp="1" noChangeArrowheads="1"/>
          </p:cNvSpPr>
          <p:nvPr>
            <p:ph type="title"/>
          </p:nvPr>
        </p:nvSpPr>
        <p:spPr bwMode="auto">
          <a:xfrm>
            <a:off x="527050" y="312738"/>
            <a:ext cx="9123363" cy="595312"/>
          </a:xfrm>
          <a:noFill/>
          <a:ln>
            <a:miter lim="800000"/>
            <a:headEnd/>
            <a:tailEnd/>
          </a:ln>
        </p:spPr>
        <p:txBody>
          <a:bodyPr vert="horz" wrap="square" lIns="91440" tIns="45720" rIns="91440" bIns="45720" numCol="1" anchor="t" anchorCtr="0" compatLnSpc="1">
            <a:prstTxWarp prst="textNoShape">
              <a:avLst/>
            </a:prstTxWarp>
          </a:bodyPr>
          <a:lstStyle/>
          <a:p>
            <a:r>
              <a:rPr lang="en-IE" altLang="en-US" smtClean="0"/>
              <a:t>Reliefs available</a:t>
            </a:r>
            <a:endParaRPr lang="en-GB" altLang="en-US" smtClean="0"/>
          </a:p>
        </p:txBody>
      </p:sp>
      <p:sp>
        <p:nvSpPr>
          <p:cNvPr id="43011" name="Rectangle 3"/>
          <p:cNvSpPr>
            <a:spLocks noGrp="1" noChangeArrowheads="1"/>
          </p:cNvSpPr>
          <p:nvPr>
            <p:ph type="body" idx="1"/>
          </p:nvPr>
        </p:nvSpPr>
        <p:spPr bwMode="auto">
          <a:xfrm>
            <a:off x="527050" y="1125538"/>
            <a:ext cx="11331575" cy="5181600"/>
          </a:xfrm>
          <a:noFill/>
          <a:ln>
            <a:miter lim="800000"/>
            <a:headEnd/>
            <a:tailEnd/>
          </a:ln>
        </p:spPr>
        <p:txBody>
          <a:bodyPr vert="horz" wrap="square" lIns="91440" tIns="45720" rIns="91440" bIns="45720" numCol="1" anchor="t" anchorCtr="0" compatLnSpc="1">
            <a:prstTxWarp prst="textNoShape">
              <a:avLst/>
            </a:prstTxWarp>
          </a:bodyPr>
          <a:lstStyle/>
          <a:p>
            <a:pPr marL="342900" indent="-342900"/>
            <a:r>
              <a:rPr lang="en-GB" altLang="en-US" smtClean="0"/>
              <a:t>Agricultural Relief</a:t>
            </a:r>
          </a:p>
          <a:p>
            <a:pPr lvl="1" indent="-304800"/>
            <a:r>
              <a:rPr lang="en-GB" altLang="en-US" smtClean="0"/>
              <a:t>When the donee or successor is a farmer (under definition) the market value of all agricultural property (as defined) is reduced by 90%</a:t>
            </a:r>
          </a:p>
          <a:p>
            <a:pPr marL="342900" indent="-342900"/>
            <a:endParaRPr lang="en-GB" altLang="en-US" smtClean="0"/>
          </a:p>
          <a:p>
            <a:pPr marL="342900" indent="-342900"/>
            <a:endParaRPr lang="en-GB" altLang="en-US" smtClean="0"/>
          </a:p>
          <a:p>
            <a:pPr marL="342900" indent="-342900"/>
            <a:r>
              <a:rPr lang="en-GB" altLang="en-US" smtClean="0"/>
              <a:t>Business Relief:</a:t>
            </a:r>
          </a:p>
          <a:p>
            <a:pPr lvl="1" indent="-304800"/>
            <a:r>
              <a:rPr lang="en-GB" altLang="en-US" smtClean="0"/>
              <a:t>Provides for a reduction of 90% in the taxable value of all relevant business property</a:t>
            </a:r>
          </a:p>
          <a:p>
            <a:pPr lvl="1" indent="-304800"/>
            <a:endParaRPr lang="en-GB" altLang="en-US" smtClean="0"/>
          </a:p>
          <a:p>
            <a:pPr lvl="1" indent="-304800"/>
            <a:endParaRPr lang="en-GB" altLang="en-US" smtClean="0"/>
          </a:p>
          <a:p>
            <a:pPr marL="342900" indent="-342900"/>
            <a:r>
              <a:rPr lang="en-GB" altLang="en-US" smtClean="0"/>
              <a:t>Favourite nephew/niece</a:t>
            </a:r>
          </a:p>
          <a:p>
            <a:pPr lvl="1" indent="-304800"/>
            <a:r>
              <a:rPr lang="en-GB" altLang="en-US" smtClean="0"/>
              <a:t>Reclassifying a nephew/niece of a disponer as a child</a:t>
            </a:r>
          </a:p>
          <a:p>
            <a:pPr lvl="1" indent="-304800"/>
            <a:r>
              <a:rPr lang="en-GB" altLang="en-US" smtClean="0"/>
              <a:t>Hence qualifying for the maximum inheritance threshold of €225,000</a:t>
            </a:r>
          </a:p>
        </p:txBody>
      </p:sp>
    </p:spTree>
    <p:extLst>
      <p:ext uri="{BB962C8B-B14F-4D97-AF65-F5344CB8AC3E}">
        <p14:creationId xmlns:p14="http://schemas.microsoft.com/office/powerpoint/2010/main" xmlns="" val="4046055693"/>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bwMode="auto">
          <a:xfrm>
            <a:off x="527050" y="312738"/>
            <a:ext cx="9123363" cy="1022350"/>
          </a:xfrm>
          <a:noFill/>
          <a:ln>
            <a:miter lim="800000"/>
            <a:headEnd/>
            <a:tailEnd/>
          </a:ln>
        </p:spPr>
        <p:txBody>
          <a:bodyPr vert="horz" wrap="square" lIns="91440" tIns="45720" rIns="91440" bIns="45720" numCol="1" anchor="t" anchorCtr="0" compatLnSpc="1">
            <a:prstTxWarp prst="textNoShape">
              <a:avLst/>
            </a:prstTxWarp>
          </a:bodyPr>
          <a:lstStyle/>
          <a:p>
            <a:r>
              <a:rPr lang="en-IE" altLang="en-US" smtClean="0"/>
              <a:t>Agricultural and Business Relief – the difference</a:t>
            </a:r>
            <a:endParaRPr lang="en-GB" altLang="en-US" smtClean="0"/>
          </a:p>
        </p:txBody>
      </p:sp>
      <p:sp>
        <p:nvSpPr>
          <p:cNvPr id="45058" name="Rectangle 3"/>
          <p:cNvSpPr>
            <a:spLocks noGrp="1" noChangeArrowheads="1"/>
          </p:cNvSpPr>
          <p:nvPr>
            <p:ph type="body" sz="half" idx="1"/>
          </p:nvPr>
        </p:nvSpPr>
        <p:spPr bwMode="auto">
          <a:xfrm>
            <a:off x="404813" y="1470025"/>
            <a:ext cx="5588000" cy="4597400"/>
          </a:xfrm>
          <a:noFill/>
          <a:ln>
            <a:miter lim="800000"/>
            <a:headEnd/>
            <a:tailEnd/>
          </a:ln>
        </p:spPr>
        <p:txBody>
          <a:bodyPr vert="horz" wrap="square" lIns="91440" tIns="45720" rIns="91440" bIns="45720" numCol="1" anchor="t" anchorCtr="0" compatLnSpc="1">
            <a:prstTxWarp prst="textNoShape">
              <a:avLst/>
            </a:prstTxWarp>
          </a:bodyPr>
          <a:lstStyle/>
          <a:p>
            <a:pPr>
              <a:buFont typeface="Symbol" pitchFamily="18" charset="2"/>
              <a:buNone/>
            </a:pPr>
            <a:endParaRPr lang="en-IE" altLang="en-US" sz="1800" smtClean="0"/>
          </a:p>
          <a:p>
            <a:pPr>
              <a:buFont typeface="Symbol" pitchFamily="18" charset="2"/>
              <a:buNone/>
            </a:pPr>
            <a:endParaRPr lang="en-GB" altLang="en-US" sz="1800" smtClean="0"/>
          </a:p>
        </p:txBody>
      </p:sp>
      <p:sp>
        <p:nvSpPr>
          <p:cNvPr id="45059" name="Rounded Rectangle 1"/>
          <p:cNvSpPr>
            <a:spLocks noChangeArrowheads="1"/>
          </p:cNvSpPr>
          <p:nvPr/>
        </p:nvSpPr>
        <p:spPr bwMode="auto">
          <a:xfrm>
            <a:off x="357188" y="969963"/>
            <a:ext cx="9582150" cy="2530475"/>
          </a:xfrm>
          <a:prstGeom prst="roundRect">
            <a:avLst>
              <a:gd name="adj" fmla="val 16667"/>
            </a:avLst>
          </a:prstGeom>
          <a:solidFill>
            <a:schemeClr val="accent2"/>
          </a:solidFill>
          <a:ln w="9525" algn="ctr">
            <a:solidFill>
              <a:schemeClr val="tx1"/>
            </a:solidFill>
            <a:round/>
            <a:headEnd/>
            <a:tailEnd/>
          </a:ln>
        </p:spPr>
        <p:txBody>
          <a:bodyPr anchor="ctr"/>
          <a:lstStyle/>
          <a:p>
            <a:endParaRPr lang="en-IE" altLang="en-US" sz="2000">
              <a:latin typeface="Frutiger 55 Roman" pitchFamily="34" charset="0"/>
            </a:endParaRPr>
          </a:p>
        </p:txBody>
      </p:sp>
      <p:sp>
        <p:nvSpPr>
          <p:cNvPr id="3" name="Rounded Rectangle 2"/>
          <p:cNvSpPr/>
          <p:nvPr/>
        </p:nvSpPr>
        <p:spPr bwMode="auto">
          <a:xfrm>
            <a:off x="357188" y="4184650"/>
            <a:ext cx="9582150" cy="1911350"/>
          </a:xfrm>
          <a:prstGeom prst="roundRect">
            <a:avLst/>
          </a:prstGeom>
          <a:solidFill>
            <a:schemeClr val="accent4">
              <a:lumMod val="60000"/>
              <a:lumOff val="40000"/>
            </a:schemeClr>
          </a:solidFill>
          <a:ln w="9525" cap="flat" cmpd="sng" algn="ctr">
            <a:solidFill>
              <a:schemeClr val="tx1"/>
            </a:solidFill>
            <a:prstDash val="solid"/>
            <a:round/>
            <a:headEnd type="none" w="med" len="med"/>
            <a:tailEnd type="none" w="med" len="med"/>
          </a:ln>
          <a:effectLst/>
        </p:spPr>
        <p:txBody>
          <a:bodyPr anchor="ctr"/>
          <a:lstStyle/>
          <a:p>
            <a:pPr fontAlgn="auto">
              <a:spcBef>
                <a:spcPts val="0"/>
              </a:spcBef>
              <a:spcAft>
                <a:spcPts val="0"/>
              </a:spcAft>
              <a:defRPr/>
            </a:pPr>
            <a:endParaRPr lang="en-IE" sz="2000" dirty="0">
              <a:latin typeface="+mn-lt"/>
              <a:cs typeface="+mn-cs"/>
            </a:endParaRPr>
          </a:p>
        </p:txBody>
      </p:sp>
      <p:graphicFrame>
        <p:nvGraphicFramePr>
          <p:cNvPr id="8" name="Group 4"/>
          <p:cNvGraphicFramePr>
            <a:graphicFrameLocks/>
          </p:cNvGraphicFramePr>
          <p:nvPr/>
        </p:nvGraphicFramePr>
        <p:xfrm>
          <a:off x="519113" y="1055688"/>
          <a:ext cx="10908603" cy="4876804"/>
        </p:xfrm>
        <a:graphic>
          <a:graphicData uri="http://schemas.openxmlformats.org/drawingml/2006/table">
            <a:tbl>
              <a:tblPr/>
              <a:tblGrid>
                <a:gridCol w="2165631"/>
                <a:gridCol w="2049200"/>
                <a:gridCol w="2152931"/>
                <a:gridCol w="4540841"/>
              </a:tblGrid>
              <a:tr h="396240">
                <a:tc gridSpan="2">
                  <a:txBody>
                    <a:bodyPr/>
                    <a:lstStyle>
                      <a:lvl1pPr marL="265113" indent="-265113">
                        <a:spcAft>
                          <a:spcPts val="300"/>
                        </a:spcAft>
                        <a:buClr>
                          <a:srgbClr val="000066"/>
                        </a:buClr>
                        <a:buSzPct val="120000"/>
                        <a:buFont typeface="Symbol" pitchFamily="18" charset="2"/>
                        <a:defRPr>
                          <a:solidFill>
                            <a:schemeClr val="tx1"/>
                          </a:solidFill>
                          <a:latin typeface="Frutiger 55 Roman" pitchFamily="34" charset="0"/>
                        </a:defRPr>
                      </a:lvl1pPr>
                      <a:lvl2pPr marL="539750" indent="-273050">
                        <a:spcAft>
                          <a:spcPts val="300"/>
                        </a:spcAft>
                        <a:buClr>
                          <a:srgbClr val="000066"/>
                        </a:buClr>
                        <a:buSzPct val="100000"/>
                        <a:buFont typeface="Frutiger 55 Roman" pitchFamily="34" charset="0"/>
                        <a:defRPr>
                          <a:solidFill>
                            <a:schemeClr val="tx1"/>
                          </a:solidFill>
                          <a:latin typeface="Frutiger 55 Roman" pitchFamily="34" charset="0"/>
                        </a:defRPr>
                      </a:lvl2pPr>
                      <a:lvl3pPr marL="806450" indent="-265113">
                        <a:spcAft>
                          <a:spcPts val="300"/>
                        </a:spcAft>
                        <a:buClr>
                          <a:srgbClr val="000066"/>
                        </a:buClr>
                        <a:buSzPct val="100000"/>
                        <a:buFont typeface="Frutiger 55 Roman" pitchFamily="34" charset="0"/>
                        <a:defRPr>
                          <a:solidFill>
                            <a:schemeClr val="tx1"/>
                          </a:solidFill>
                          <a:latin typeface="Frutiger 55 Roman" pitchFamily="34" charset="0"/>
                        </a:defRPr>
                      </a:lvl3pPr>
                      <a:lvl4pPr marL="1073150" indent="-265113">
                        <a:spcAft>
                          <a:spcPts val="300"/>
                        </a:spcAft>
                        <a:buClr>
                          <a:srgbClr val="000066"/>
                        </a:buClr>
                        <a:buSzPct val="100000"/>
                        <a:buFont typeface="Frutiger 55 Roman" pitchFamily="34" charset="0"/>
                        <a:defRPr>
                          <a:solidFill>
                            <a:schemeClr val="tx1"/>
                          </a:solidFill>
                          <a:latin typeface="Frutiger 55 Roman" pitchFamily="34" charset="0"/>
                        </a:defRPr>
                      </a:lvl4pPr>
                      <a:lvl5pPr marL="1360488" indent="-285750">
                        <a:spcAft>
                          <a:spcPts val="300"/>
                        </a:spcAft>
                        <a:buClr>
                          <a:srgbClr val="000066"/>
                        </a:buClr>
                        <a:buSzPct val="100000"/>
                        <a:buFont typeface="Frutiger 55 Roman" pitchFamily="34" charset="0"/>
                        <a:defRPr>
                          <a:solidFill>
                            <a:schemeClr val="tx1"/>
                          </a:solidFill>
                          <a:latin typeface="Frutiger 55 Roman" pitchFamily="34" charset="0"/>
                        </a:defRPr>
                      </a:lvl5pPr>
                      <a:lvl6pPr marL="1817688" indent="-285750" fontAlgn="base">
                        <a:spcBef>
                          <a:spcPct val="0"/>
                        </a:spcBef>
                        <a:spcAft>
                          <a:spcPts val="300"/>
                        </a:spcAft>
                        <a:buClr>
                          <a:srgbClr val="000066"/>
                        </a:buClr>
                        <a:buSzPct val="100000"/>
                        <a:buFont typeface="Frutiger 55 Roman" pitchFamily="34" charset="0"/>
                        <a:defRPr>
                          <a:solidFill>
                            <a:schemeClr val="tx1"/>
                          </a:solidFill>
                          <a:latin typeface="Frutiger 55 Roman" pitchFamily="34" charset="0"/>
                        </a:defRPr>
                      </a:lvl6pPr>
                      <a:lvl7pPr marL="2274888" indent="-285750" fontAlgn="base">
                        <a:spcBef>
                          <a:spcPct val="0"/>
                        </a:spcBef>
                        <a:spcAft>
                          <a:spcPts val="300"/>
                        </a:spcAft>
                        <a:buClr>
                          <a:srgbClr val="000066"/>
                        </a:buClr>
                        <a:buSzPct val="100000"/>
                        <a:buFont typeface="Frutiger 55 Roman" pitchFamily="34" charset="0"/>
                        <a:defRPr>
                          <a:solidFill>
                            <a:schemeClr val="tx1"/>
                          </a:solidFill>
                          <a:latin typeface="Frutiger 55 Roman" pitchFamily="34" charset="0"/>
                        </a:defRPr>
                      </a:lvl7pPr>
                      <a:lvl8pPr marL="2732088" indent="-285750" fontAlgn="base">
                        <a:spcBef>
                          <a:spcPct val="0"/>
                        </a:spcBef>
                        <a:spcAft>
                          <a:spcPts val="300"/>
                        </a:spcAft>
                        <a:buClr>
                          <a:srgbClr val="000066"/>
                        </a:buClr>
                        <a:buSzPct val="100000"/>
                        <a:buFont typeface="Frutiger 55 Roman" pitchFamily="34" charset="0"/>
                        <a:defRPr>
                          <a:solidFill>
                            <a:schemeClr val="tx1"/>
                          </a:solidFill>
                          <a:latin typeface="Frutiger 55 Roman" pitchFamily="34" charset="0"/>
                        </a:defRPr>
                      </a:lvl8pPr>
                      <a:lvl9pPr marL="3189288" indent="-285750" fontAlgn="base">
                        <a:spcBef>
                          <a:spcPct val="0"/>
                        </a:spcBef>
                        <a:spcAft>
                          <a:spcPts val="300"/>
                        </a:spcAft>
                        <a:buClr>
                          <a:srgbClr val="000066"/>
                        </a:buClr>
                        <a:buSzPct val="100000"/>
                        <a:buFont typeface="Frutiger 55 Roman" pitchFamily="34" charset="0"/>
                        <a:defRPr>
                          <a:solidFill>
                            <a:schemeClr val="tx1"/>
                          </a:solidFill>
                          <a:latin typeface="Frutiger 55 Roman" pitchFamily="34" charset="0"/>
                        </a:defRPr>
                      </a:lvl9pPr>
                    </a:lstStyle>
                    <a:p>
                      <a:pPr marL="265113" marR="0" lvl="0" indent="-265113" algn="l" defTabSz="914400" rtl="0" eaLnBrk="1" fontAlgn="b" latinLnBrk="0" hangingPunct="1">
                        <a:lnSpc>
                          <a:spcPct val="100000"/>
                        </a:lnSpc>
                        <a:spcBef>
                          <a:spcPct val="0"/>
                        </a:spcBef>
                        <a:spcAft>
                          <a:spcPts val="300"/>
                        </a:spcAft>
                        <a:buClrTx/>
                        <a:buSzTx/>
                        <a:buFont typeface="Symbol" pitchFamily="18" charset="2"/>
                        <a:buNone/>
                        <a:tabLst/>
                      </a:pPr>
                      <a:r>
                        <a:rPr kumimoji="0" lang="en-GB" altLang="en-US" sz="2000" b="0" i="0" u="none" strike="noStrike" cap="none" normalizeH="0" baseline="0" dirty="0" smtClean="0">
                          <a:ln>
                            <a:noFill/>
                          </a:ln>
                          <a:solidFill>
                            <a:schemeClr val="tx1"/>
                          </a:solidFill>
                          <a:effectLst/>
                          <a:latin typeface="Arial" charset="0"/>
                          <a:cs typeface="Arial" charset="0"/>
                        </a:rPr>
                        <a:t>Inheritance</a:t>
                      </a:r>
                      <a:endParaRPr kumimoji="0" lang="en-GB" altLang="en-US" sz="2000" b="0" i="0" u="none" strike="noStrike" cap="none" normalizeH="0" baseline="0" dirty="0" smtClean="0">
                        <a:ln>
                          <a:noFill/>
                        </a:ln>
                        <a:solidFill>
                          <a:schemeClr val="tx1"/>
                        </a:solidFill>
                        <a:effectLst/>
                        <a:latin typeface="Arial" charset="0"/>
                      </a:endParaRPr>
                    </a:p>
                  </a:txBody>
                  <a:tcPr marL="121936" marR="121936" marT="45715" marB="45715" anchor="b" horzOverflow="overflow">
                    <a:lnL cap="flat">
                      <a:noFill/>
                    </a:lnL>
                    <a:lnR>
                      <a:noFill/>
                    </a:lnR>
                    <a:lnT cap="flat">
                      <a:noFill/>
                    </a:lnT>
                    <a:lnB>
                      <a:noFill/>
                    </a:lnB>
                    <a:lnTlToBr>
                      <a:noFill/>
                    </a:lnTlToBr>
                    <a:lnBlToTr>
                      <a:noFill/>
                    </a:lnBlToTr>
                    <a:noFill/>
                  </a:tcPr>
                </a:tc>
                <a:tc hMerge="1">
                  <a:txBody>
                    <a:bodyPr/>
                    <a:lstStyle/>
                    <a:p>
                      <a:endParaRPr lang="en-IE"/>
                    </a:p>
                  </a:txBody>
                  <a:tcPr/>
                </a:tc>
                <a:tc>
                  <a:txBody>
                    <a:bodyPr/>
                    <a:lstStyle>
                      <a:lvl1pPr>
                        <a:spcAft>
                          <a:spcPts val="300"/>
                        </a:spcAft>
                        <a:buClr>
                          <a:srgbClr val="000066"/>
                        </a:buClr>
                        <a:buSzPct val="120000"/>
                        <a:buFont typeface="Symbol" pitchFamily="18" charset="2"/>
                        <a:defRPr>
                          <a:solidFill>
                            <a:schemeClr val="tx1"/>
                          </a:solidFill>
                          <a:latin typeface="Frutiger 55 Roman" pitchFamily="34" charset="0"/>
                        </a:defRPr>
                      </a:lvl1pPr>
                      <a:lvl2pPr marL="234950">
                        <a:spcAft>
                          <a:spcPts val="300"/>
                        </a:spcAft>
                        <a:buClr>
                          <a:srgbClr val="000066"/>
                        </a:buClr>
                        <a:buSzPct val="100000"/>
                        <a:buFont typeface="Frutiger 55 Roman" pitchFamily="34" charset="0"/>
                        <a:defRPr>
                          <a:solidFill>
                            <a:schemeClr val="tx1"/>
                          </a:solidFill>
                          <a:latin typeface="Frutiger 55 Roman" pitchFamily="34" charset="0"/>
                        </a:defRPr>
                      </a:lvl2pPr>
                      <a:lvl3pPr marL="458788">
                        <a:spcAft>
                          <a:spcPts val="300"/>
                        </a:spcAft>
                        <a:buClr>
                          <a:srgbClr val="000066"/>
                        </a:buClr>
                        <a:buSzPct val="100000"/>
                        <a:buFont typeface="Frutiger 55 Roman" pitchFamily="34" charset="0"/>
                        <a:defRPr>
                          <a:solidFill>
                            <a:schemeClr val="tx1"/>
                          </a:solidFill>
                          <a:latin typeface="Frutiger 55 Roman" pitchFamily="34" charset="0"/>
                        </a:defRPr>
                      </a:lvl3pPr>
                      <a:lvl4pPr marL="682625">
                        <a:spcAft>
                          <a:spcPts val="300"/>
                        </a:spcAft>
                        <a:buClr>
                          <a:srgbClr val="000066"/>
                        </a:buClr>
                        <a:buSzPct val="100000"/>
                        <a:buFont typeface="Frutiger 55 Roman" pitchFamily="34" charset="0"/>
                        <a:defRPr>
                          <a:solidFill>
                            <a:schemeClr val="tx1"/>
                          </a:solidFill>
                          <a:latin typeface="Frutiger 55 Roman" pitchFamily="34" charset="0"/>
                        </a:defRPr>
                      </a:lvl4pPr>
                      <a:lvl5pPr marL="896938">
                        <a:spcAft>
                          <a:spcPts val="300"/>
                        </a:spcAft>
                        <a:buClr>
                          <a:srgbClr val="000066"/>
                        </a:buClr>
                        <a:buSzPct val="100000"/>
                        <a:buFont typeface="Frutiger 55 Roman" pitchFamily="34" charset="0"/>
                        <a:defRPr>
                          <a:solidFill>
                            <a:schemeClr val="tx1"/>
                          </a:solidFill>
                          <a:latin typeface="Frutiger 55 Roman" pitchFamily="34" charset="0"/>
                        </a:defRPr>
                      </a:lvl5pPr>
                      <a:lvl6pPr marL="1354138" fontAlgn="base">
                        <a:spcBef>
                          <a:spcPct val="0"/>
                        </a:spcBef>
                        <a:spcAft>
                          <a:spcPts val="300"/>
                        </a:spcAft>
                        <a:buClr>
                          <a:srgbClr val="000066"/>
                        </a:buClr>
                        <a:buSzPct val="100000"/>
                        <a:buFont typeface="Frutiger 55 Roman" pitchFamily="34" charset="0"/>
                        <a:defRPr>
                          <a:solidFill>
                            <a:schemeClr val="tx1"/>
                          </a:solidFill>
                          <a:latin typeface="Frutiger 55 Roman" pitchFamily="34" charset="0"/>
                        </a:defRPr>
                      </a:lvl6pPr>
                      <a:lvl7pPr marL="1811338" fontAlgn="base">
                        <a:spcBef>
                          <a:spcPct val="0"/>
                        </a:spcBef>
                        <a:spcAft>
                          <a:spcPts val="300"/>
                        </a:spcAft>
                        <a:buClr>
                          <a:srgbClr val="000066"/>
                        </a:buClr>
                        <a:buSzPct val="100000"/>
                        <a:buFont typeface="Frutiger 55 Roman" pitchFamily="34" charset="0"/>
                        <a:defRPr>
                          <a:solidFill>
                            <a:schemeClr val="tx1"/>
                          </a:solidFill>
                          <a:latin typeface="Frutiger 55 Roman" pitchFamily="34" charset="0"/>
                        </a:defRPr>
                      </a:lvl7pPr>
                      <a:lvl8pPr marL="2268538" fontAlgn="base">
                        <a:spcBef>
                          <a:spcPct val="0"/>
                        </a:spcBef>
                        <a:spcAft>
                          <a:spcPts val="300"/>
                        </a:spcAft>
                        <a:buClr>
                          <a:srgbClr val="000066"/>
                        </a:buClr>
                        <a:buSzPct val="100000"/>
                        <a:buFont typeface="Frutiger 55 Roman" pitchFamily="34" charset="0"/>
                        <a:defRPr>
                          <a:solidFill>
                            <a:schemeClr val="tx1"/>
                          </a:solidFill>
                          <a:latin typeface="Frutiger 55 Roman" pitchFamily="34" charset="0"/>
                        </a:defRPr>
                      </a:lvl8pPr>
                      <a:lvl9pPr marL="2725738" fontAlgn="base">
                        <a:spcBef>
                          <a:spcPct val="0"/>
                        </a:spcBef>
                        <a:spcAft>
                          <a:spcPts val="300"/>
                        </a:spcAft>
                        <a:buClr>
                          <a:srgbClr val="000066"/>
                        </a:buClr>
                        <a:buSzPct val="100000"/>
                        <a:buFont typeface="Frutiger 55 Roman" pitchFamily="34" charset="0"/>
                        <a:defRPr>
                          <a:solidFill>
                            <a:schemeClr val="tx1"/>
                          </a:solidFill>
                          <a:latin typeface="Frutiger 55 Roman" pitchFamily="34" charset="0"/>
                        </a:defRPr>
                      </a:lvl9pPr>
                    </a:lstStyle>
                    <a:p>
                      <a:pPr marL="0" marR="0" lvl="0" indent="0" algn="l" defTabSz="914400" rtl="0" eaLnBrk="1" fontAlgn="base" latinLnBrk="0" hangingPunct="1">
                        <a:lnSpc>
                          <a:spcPct val="100000"/>
                        </a:lnSpc>
                        <a:spcBef>
                          <a:spcPct val="0"/>
                        </a:spcBef>
                        <a:spcAft>
                          <a:spcPts val="300"/>
                        </a:spcAft>
                        <a:buClr>
                          <a:srgbClr val="000066"/>
                        </a:buClr>
                        <a:buSzPct val="120000"/>
                        <a:buFont typeface="Symbol" pitchFamily="18" charset="2"/>
                        <a:buNone/>
                        <a:tabLst/>
                      </a:pPr>
                      <a:endParaRPr kumimoji="0" lang="en-GB" altLang="en-US" sz="2000" b="0" i="0" u="none" strike="noStrike" cap="none" normalizeH="0" baseline="0" dirty="0" smtClean="0">
                        <a:ln>
                          <a:noFill/>
                        </a:ln>
                        <a:solidFill>
                          <a:schemeClr val="tx1"/>
                        </a:solidFill>
                        <a:effectLst/>
                        <a:latin typeface="Frutiger 55 Roman" pitchFamily="34" charset="0"/>
                      </a:endParaRPr>
                    </a:p>
                  </a:txBody>
                  <a:tcPr marL="121936" marR="121936" marT="45715" marB="45715" anchor="b" horzOverflow="overflow">
                    <a:lnL>
                      <a:noFill/>
                    </a:lnL>
                    <a:lnR>
                      <a:noFill/>
                    </a:lnR>
                    <a:lnT cap="flat">
                      <a:noFill/>
                    </a:lnT>
                    <a:lnB>
                      <a:noFill/>
                    </a:lnB>
                    <a:lnTlToBr>
                      <a:noFill/>
                    </a:lnTlToBr>
                    <a:lnBlToTr>
                      <a:noFill/>
                    </a:lnBlToTr>
                    <a:noFill/>
                  </a:tcPr>
                </a:tc>
                <a:tc>
                  <a:txBody>
                    <a:bodyPr/>
                    <a:lstStyle>
                      <a:lvl1pPr marL="265113" indent="-265113">
                        <a:spcAft>
                          <a:spcPts val="300"/>
                        </a:spcAft>
                        <a:buClr>
                          <a:srgbClr val="000066"/>
                        </a:buClr>
                        <a:buSzPct val="120000"/>
                        <a:buFont typeface="Symbol" pitchFamily="18" charset="2"/>
                        <a:defRPr>
                          <a:solidFill>
                            <a:schemeClr val="tx1"/>
                          </a:solidFill>
                          <a:latin typeface="Frutiger 55 Roman" pitchFamily="34" charset="0"/>
                        </a:defRPr>
                      </a:lvl1pPr>
                      <a:lvl2pPr marL="539750" indent="-273050">
                        <a:spcAft>
                          <a:spcPts val="300"/>
                        </a:spcAft>
                        <a:buClr>
                          <a:srgbClr val="000066"/>
                        </a:buClr>
                        <a:buSzPct val="100000"/>
                        <a:buFont typeface="Frutiger 55 Roman" pitchFamily="34" charset="0"/>
                        <a:defRPr>
                          <a:solidFill>
                            <a:schemeClr val="tx1"/>
                          </a:solidFill>
                          <a:latin typeface="Frutiger 55 Roman" pitchFamily="34" charset="0"/>
                        </a:defRPr>
                      </a:lvl2pPr>
                      <a:lvl3pPr marL="806450" indent="-265113">
                        <a:spcAft>
                          <a:spcPts val="300"/>
                        </a:spcAft>
                        <a:buClr>
                          <a:srgbClr val="000066"/>
                        </a:buClr>
                        <a:buSzPct val="100000"/>
                        <a:buFont typeface="Frutiger 55 Roman" pitchFamily="34" charset="0"/>
                        <a:defRPr>
                          <a:solidFill>
                            <a:schemeClr val="tx1"/>
                          </a:solidFill>
                          <a:latin typeface="Frutiger 55 Roman" pitchFamily="34" charset="0"/>
                        </a:defRPr>
                      </a:lvl3pPr>
                      <a:lvl4pPr marL="1073150" indent="-265113">
                        <a:spcAft>
                          <a:spcPts val="300"/>
                        </a:spcAft>
                        <a:buClr>
                          <a:srgbClr val="000066"/>
                        </a:buClr>
                        <a:buSzPct val="100000"/>
                        <a:buFont typeface="Frutiger 55 Roman" pitchFamily="34" charset="0"/>
                        <a:defRPr>
                          <a:solidFill>
                            <a:schemeClr val="tx1"/>
                          </a:solidFill>
                          <a:latin typeface="Frutiger 55 Roman" pitchFamily="34" charset="0"/>
                        </a:defRPr>
                      </a:lvl4pPr>
                      <a:lvl5pPr marL="1360488" indent="-285750">
                        <a:spcAft>
                          <a:spcPts val="300"/>
                        </a:spcAft>
                        <a:buClr>
                          <a:srgbClr val="000066"/>
                        </a:buClr>
                        <a:buSzPct val="100000"/>
                        <a:buFont typeface="Frutiger 55 Roman" pitchFamily="34" charset="0"/>
                        <a:defRPr>
                          <a:solidFill>
                            <a:schemeClr val="tx1"/>
                          </a:solidFill>
                          <a:latin typeface="Frutiger 55 Roman" pitchFamily="34" charset="0"/>
                        </a:defRPr>
                      </a:lvl5pPr>
                      <a:lvl6pPr marL="1817688" indent="-285750" fontAlgn="base">
                        <a:spcBef>
                          <a:spcPct val="0"/>
                        </a:spcBef>
                        <a:spcAft>
                          <a:spcPts val="300"/>
                        </a:spcAft>
                        <a:buClr>
                          <a:srgbClr val="000066"/>
                        </a:buClr>
                        <a:buSzPct val="100000"/>
                        <a:buFont typeface="Frutiger 55 Roman" pitchFamily="34" charset="0"/>
                        <a:defRPr>
                          <a:solidFill>
                            <a:schemeClr val="tx1"/>
                          </a:solidFill>
                          <a:latin typeface="Frutiger 55 Roman" pitchFamily="34" charset="0"/>
                        </a:defRPr>
                      </a:lvl6pPr>
                      <a:lvl7pPr marL="2274888" indent="-285750" fontAlgn="base">
                        <a:spcBef>
                          <a:spcPct val="0"/>
                        </a:spcBef>
                        <a:spcAft>
                          <a:spcPts val="300"/>
                        </a:spcAft>
                        <a:buClr>
                          <a:srgbClr val="000066"/>
                        </a:buClr>
                        <a:buSzPct val="100000"/>
                        <a:buFont typeface="Frutiger 55 Roman" pitchFamily="34" charset="0"/>
                        <a:defRPr>
                          <a:solidFill>
                            <a:schemeClr val="tx1"/>
                          </a:solidFill>
                          <a:latin typeface="Frutiger 55 Roman" pitchFamily="34" charset="0"/>
                        </a:defRPr>
                      </a:lvl7pPr>
                      <a:lvl8pPr marL="2732088" indent="-285750" fontAlgn="base">
                        <a:spcBef>
                          <a:spcPct val="0"/>
                        </a:spcBef>
                        <a:spcAft>
                          <a:spcPts val="300"/>
                        </a:spcAft>
                        <a:buClr>
                          <a:srgbClr val="000066"/>
                        </a:buClr>
                        <a:buSzPct val="100000"/>
                        <a:buFont typeface="Frutiger 55 Roman" pitchFamily="34" charset="0"/>
                        <a:defRPr>
                          <a:solidFill>
                            <a:schemeClr val="tx1"/>
                          </a:solidFill>
                          <a:latin typeface="Frutiger 55 Roman" pitchFamily="34" charset="0"/>
                        </a:defRPr>
                      </a:lvl8pPr>
                      <a:lvl9pPr marL="3189288" indent="-285750" fontAlgn="base">
                        <a:spcBef>
                          <a:spcPct val="0"/>
                        </a:spcBef>
                        <a:spcAft>
                          <a:spcPts val="300"/>
                        </a:spcAft>
                        <a:buClr>
                          <a:srgbClr val="000066"/>
                        </a:buClr>
                        <a:buSzPct val="100000"/>
                        <a:buFont typeface="Frutiger 55 Roman" pitchFamily="34" charset="0"/>
                        <a:defRPr>
                          <a:solidFill>
                            <a:schemeClr val="tx1"/>
                          </a:solidFill>
                          <a:latin typeface="Frutiger 55 Roman" pitchFamily="34" charset="0"/>
                        </a:defRPr>
                      </a:lvl9pPr>
                    </a:lstStyle>
                    <a:p>
                      <a:pPr marL="265113" marR="0" lvl="0" indent="-265113" algn="l" defTabSz="914400" rtl="0" eaLnBrk="1" fontAlgn="b" latinLnBrk="0" hangingPunct="1">
                        <a:lnSpc>
                          <a:spcPct val="100000"/>
                        </a:lnSpc>
                        <a:spcBef>
                          <a:spcPct val="0"/>
                        </a:spcBef>
                        <a:spcAft>
                          <a:spcPts val="300"/>
                        </a:spcAft>
                        <a:buClrTx/>
                        <a:buSzTx/>
                        <a:buFont typeface="Symbol" pitchFamily="18" charset="2"/>
                        <a:buNone/>
                        <a:tabLst/>
                      </a:pPr>
                      <a:r>
                        <a:rPr kumimoji="0" lang="en-GB" altLang="en-US" sz="2000" b="0" i="0" u="none" strike="noStrike" cap="none" normalizeH="0" baseline="0" smtClean="0">
                          <a:ln>
                            <a:noFill/>
                          </a:ln>
                          <a:solidFill>
                            <a:schemeClr val="tx1"/>
                          </a:solidFill>
                          <a:effectLst/>
                          <a:latin typeface="Frutiger 55 Roman"/>
                          <a:cs typeface="Arial" charset="0"/>
                        </a:rPr>
                        <a:t>€</a:t>
                      </a:r>
                      <a:r>
                        <a:rPr kumimoji="0" lang="en-GB" altLang="en-US" sz="2000" b="0" i="0" u="none" strike="noStrike" cap="none" normalizeH="0" baseline="0" smtClean="0">
                          <a:ln>
                            <a:noFill/>
                          </a:ln>
                          <a:solidFill>
                            <a:schemeClr val="tx1"/>
                          </a:solidFill>
                          <a:effectLst/>
                          <a:latin typeface="Arial" charset="0"/>
                          <a:cs typeface="Arial" charset="0"/>
                        </a:rPr>
                        <a:t>2 million</a:t>
                      </a:r>
                      <a:endParaRPr kumimoji="0" lang="en-GB" altLang="en-US" sz="2000" b="0" i="0" u="none" strike="noStrike" cap="none" normalizeH="0" baseline="0" smtClean="0">
                        <a:ln>
                          <a:noFill/>
                        </a:ln>
                        <a:solidFill>
                          <a:schemeClr val="tx1"/>
                        </a:solidFill>
                        <a:effectLst/>
                        <a:latin typeface="Arial" charset="0"/>
                      </a:endParaRPr>
                    </a:p>
                  </a:txBody>
                  <a:tcPr marL="121936" marR="121936" marT="45715" marB="45715" anchor="b" horzOverflow="overflow">
                    <a:lnL>
                      <a:noFill/>
                    </a:lnL>
                    <a:lnR cap="flat">
                      <a:noFill/>
                    </a:lnR>
                    <a:lnT cap="flat">
                      <a:noFill/>
                    </a:lnT>
                    <a:lnB>
                      <a:noFill/>
                    </a:lnB>
                    <a:lnTlToBr>
                      <a:noFill/>
                    </a:lnTlToBr>
                    <a:lnBlToTr>
                      <a:noFill/>
                    </a:lnBlToTr>
                    <a:noFill/>
                  </a:tcPr>
                </a:tc>
              </a:tr>
              <a:tr h="396240">
                <a:tc gridSpan="2">
                  <a:txBody>
                    <a:bodyPr/>
                    <a:lstStyle>
                      <a:lvl1pPr marL="265113" indent="-265113">
                        <a:spcAft>
                          <a:spcPts val="300"/>
                        </a:spcAft>
                        <a:buClr>
                          <a:srgbClr val="000066"/>
                        </a:buClr>
                        <a:buSzPct val="120000"/>
                        <a:buFont typeface="Symbol" pitchFamily="18" charset="2"/>
                        <a:defRPr>
                          <a:solidFill>
                            <a:schemeClr val="tx1"/>
                          </a:solidFill>
                          <a:latin typeface="Frutiger 55 Roman" pitchFamily="34" charset="0"/>
                        </a:defRPr>
                      </a:lvl1pPr>
                      <a:lvl2pPr marL="539750" indent="-273050">
                        <a:spcAft>
                          <a:spcPts val="300"/>
                        </a:spcAft>
                        <a:buClr>
                          <a:srgbClr val="000066"/>
                        </a:buClr>
                        <a:buSzPct val="100000"/>
                        <a:buFont typeface="Frutiger 55 Roman" pitchFamily="34" charset="0"/>
                        <a:defRPr>
                          <a:solidFill>
                            <a:schemeClr val="tx1"/>
                          </a:solidFill>
                          <a:latin typeface="Frutiger 55 Roman" pitchFamily="34" charset="0"/>
                        </a:defRPr>
                      </a:lvl2pPr>
                      <a:lvl3pPr marL="806450" indent="-265113">
                        <a:spcAft>
                          <a:spcPts val="300"/>
                        </a:spcAft>
                        <a:buClr>
                          <a:srgbClr val="000066"/>
                        </a:buClr>
                        <a:buSzPct val="100000"/>
                        <a:buFont typeface="Frutiger 55 Roman" pitchFamily="34" charset="0"/>
                        <a:defRPr>
                          <a:solidFill>
                            <a:schemeClr val="tx1"/>
                          </a:solidFill>
                          <a:latin typeface="Frutiger 55 Roman" pitchFamily="34" charset="0"/>
                        </a:defRPr>
                      </a:lvl3pPr>
                      <a:lvl4pPr marL="1073150" indent="-265113">
                        <a:spcAft>
                          <a:spcPts val="300"/>
                        </a:spcAft>
                        <a:buClr>
                          <a:srgbClr val="000066"/>
                        </a:buClr>
                        <a:buSzPct val="100000"/>
                        <a:buFont typeface="Frutiger 55 Roman" pitchFamily="34" charset="0"/>
                        <a:defRPr>
                          <a:solidFill>
                            <a:schemeClr val="tx1"/>
                          </a:solidFill>
                          <a:latin typeface="Frutiger 55 Roman" pitchFamily="34" charset="0"/>
                        </a:defRPr>
                      </a:lvl4pPr>
                      <a:lvl5pPr marL="1360488" indent="-285750">
                        <a:spcAft>
                          <a:spcPts val="300"/>
                        </a:spcAft>
                        <a:buClr>
                          <a:srgbClr val="000066"/>
                        </a:buClr>
                        <a:buSzPct val="100000"/>
                        <a:buFont typeface="Frutiger 55 Roman" pitchFamily="34" charset="0"/>
                        <a:defRPr>
                          <a:solidFill>
                            <a:schemeClr val="tx1"/>
                          </a:solidFill>
                          <a:latin typeface="Frutiger 55 Roman" pitchFamily="34" charset="0"/>
                        </a:defRPr>
                      </a:lvl5pPr>
                      <a:lvl6pPr marL="1817688" indent="-285750" fontAlgn="base">
                        <a:spcBef>
                          <a:spcPct val="0"/>
                        </a:spcBef>
                        <a:spcAft>
                          <a:spcPts val="300"/>
                        </a:spcAft>
                        <a:buClr>
                          <a:srgbClr val="000066"/>
                        </a:buClr>
                        <a:buSzPct val="100000"/>
                        <a:buFont typeface="Frutiger 55 Roman" pitchFamily="34" charset="0"/>
                        <a:defRPr>
                          <a:solidFill>
                            <a:schemeClr val="tx1"/>
                          </a:solidFill>
                          <a:latin typeface="Frutiger 55 Roman" pitchFamily="34" charset="0"/>
                        </a:defRPr>
                      </a:lvl6pPr>
                      <a:lvl7pPr marL="2274888" indent="-285750" fontAlgn="base">
                        <a:spcBef>
                          <a:spcPct val="0"/>
                        </a:spcBef>
                        <a:spcAft>
                          <a:spcPts val="300"/>
                        </a:spcAft>
                        <a:buClr>
                          <a:srgbClr val="000066"/>
                        </a:buClr>
                        <a:buSzPct val="100000"/>
                        <a:buFont typeface="Frutiger 55 Roman" pitchFamily="34" charset="0"/>
                        <a:defRPr>
                          <a:solidFill>
                            <a:schemeClr val="tx1"/>
                          </a:solidFill>
                          <a:latin typeface="Frutiger 55 Roman" pitchFamily="34" charset="0"/>
                        </a:defRPr>
                      </a:lvl7pPr>
                      <a:lvl8pPr marL="2732088" indent="-285750" fontAlgn="base">
                        <a:spcBef>
                          <a:spcPct val="0"/>
                        </a:spcBef>
                        <a:spcAft>
                          <a:spcPts val="300"/>
                        </a:spcAft>
                        <a:buClr>
                          <a:srgbClr val="000066"/>
                        </a:buClr>
                        <a:buSzPct val="100000"/>
                        <a:buFont typeface="Frutiger 55 Roman" pitchFamily="34" charset="0"/>
                        <a:defRPr>
                          <a:solidFill>
                            <a:schemeClr val="tx1"/>
                          </a:solidFill>
                          <a:latin typeface="Frutiger 55 Roman" pitchFamily="34" charset="0"/>
                        </a:defRPr>
                      </a:lvl8pPr>
                      <a:lvl9pPr marL="3189288" indent="-285750" fontAlgn="base">
                        <a:spcBef>
                          <a:spcPct val="0"/>
                        </a:spcBef>
                        <a:spcAft>
                          <a:spcPts val="300"/>
                        </a:spcAft>
                        <a:buClr>
                          <a:srgbClr val="000066"/>
                        </a:buClr>
                        <a:buSzPct val="100000"/>
                        <a:buFont typeface="Frutiger 55 Roman" pitchFamily="34" charset="0"/>
                        <a:defRPr>
                          <a:solidFill>
                            <a:schemeClr val="tx1"/>
                          </a:solidFill>
                          <a:latin typeface="Frutiger 55 Roman" pitchFamily="34" charset="0"/>
                        </a:defRPr>
                      </a:lvl9pPr>
                    </a:lstStyle>
                    <a:p>
                      <a:pPr marL="265113" marR="0" lvl="0" indent="-265113" algn="l" defTabSz="914400" rtl="0" eaLnBrk="1" fontAlgn="b" latinLnBrk="0" hangingPunct="1">
                        <a:lnSpc>
                          <a:spcPct val="100000"/>
                        </a:lnSpc>
                        <a:spcBef>
                          <a:spcPct val="0"/>
                        </a:spcBef>
                        <a:spcAft>
                          <a:spcPts val="300"/>
                        </a:spcAft>
                        <a:buClrTx/>
                        <a:buSzTx/>
                        <a:buFont typeface="Symbol" pitchFamily="18" charset="2"/>
                        <a:buNone/>
                        <a:tabLst/>
                      </a:pPr>
                      <a:r>
                        <a:rPr kumimoji="0" lang="en-GB" altLang="en-US" sz="2000" b="0" i="0" u="none" strike="noStrike" cap="none" normalizeH="0" baseline="0" dirty="0" smtClean="0">
                          <a:ln>
                            <a:noFill/>
                          </a:ln>
                          <a:solidFill>
                            <a:schemeClr val="tx1"/>
                          </a:solidFill>
                          <a:effectLst/>
                          <a:latin typeface="Arial" charset="0"/>
                          <a:cs typeface="Arial" charset="0"/>
                        </a:rPr>
                        <a:t>Relief @90%</a:t>
                      </a:r>
                      <a:endParaRPr kumimoji="0" lang="en-GB" altLang="en-US" sz="2000" b="0" i="0" u="none" strike="noStrike" cap="none" normalizeH="0" baseline="0" dirty="0" smtClean="0">
                        <a:ln>
                          <a:noFill/>
                        </a:ln>
                        <a:solidFill>
                          <a:schemeClr val="tx1"/>
                        </a:solidFill>
                        <a:effectLst/>
                        <a:latin typeface="Arial" charset="0"/>
                      </a:endParaRPr>
                    </a:p>
                  </a:txBody>
                  <a:tcPr marL="121936" marR="121936" marT="45715" marB="45715" anchor="b" horzOverflow="overflow">
                    <a:lnL cap="flat">
                      <a:noFill/>
                    </a:lnL>
                    <a:lnR>
                      <a:noFill/>
                    </a:lnR>
                    <a:lnT>
                      <a:noFill/>
                    </a:lnT>
                    <a:lnB>
                      <a:noFill/>
                    </a:lnB>
                    <a:lnTlToBr>
                      <a:noFill/>
                    </a:lnTlToBr>
                    <a:lnBlToTr>
                      <a:noFill/>
                    </a:lnBlToTr>
                    <a:noFill/>
                  </a:tcPr>
                </a:tc>
                <a:tc hMerge="1">
                  <a:txBody>
                    <a:bodyPr/>
                    <a:lstStyle/>
                    <a:p>
                      <a:endParaRPr lang="en-IE"/>
                    </a:p>
                  </a:txBody>
                  <a:tcPr/>
                </a:tc>
                <a:tc>
                  <a:txBody>
                    <a:bodyPr/>
                    <a:lstStyle>
                      <a:lvl1pPr>
                        <a:spcAft>
                          <a:spcPts val="300"/>
                        </a:spcAft>
                        <a:buClr>
                          <a:srgbClr val="000066"/>
                        </a:buClr>
                        <a:buSzPct val="120000"/>
                        <a:buFont typeface="Symbol" pitchFamily="18" charset="2"/>
                        <a:defRPr>
                          <a:solidFill>
                            <a:schemeClr val="tx1"/>
                          </a:solidFill>
                          <a:latin typeface="Frutiger 55 Roman" pitchFamily="34" charset="0"/>
                        </a:defRPr>
                      </a:lvl1pPr>
                      <a:lvl2pPr marL="234950">
                        <a:spcAft>
                          <a:spcPts val="300"/>
                        </a:spcAft>
                        <a:buClr>
                          <a:srgbClr val="000066"/>
                        </a:buClr>
                        <a:buSzPct val="100000"/>
                        <a:buFont typeface="Frutiger 55 Roman" pitchFamily="34" charset="0"/>
                        <a:defRPr>
                          <a:solidFill>
                            <a:schemeClr val="tx1"/>
                          </a:solidFill>
                          <a:latin typeface="Frutiger 55 Roman" pitchFamily="34" charset="0"/>
                        </a:defRPr>
                      </a:lvl2pPr>
                      <a:lvl3pPr marL="458788">
                        <a:spcAft>
                          <a:spcPts val="300"/>
                        </a:spcAft>
                        <a:buClr>
                          <a:srgbClr val="000066"/>
                        </a:buClr>
                        <a:buSzPct val="100000"/>
                        <a:buFont typeface="Frutiger 55 Roman" pitchFamily="34" charset="0"/>
                        <a:defRPr>
                          <a:solidFill>
                            <a:schemeClr val="tx1"/>
                          </a:solidFill>
                          <a:latin typeface="Frutiger 55 Roman" pitchFamily="34" charset="0"/>
                        </a:defRPr>
                      </a:lvl3pPr>
                      <a:lvl4pPr marL="682625">
                        <a:spcAft>
                          <a:spcPts val="300"/>
                        </a:spcAft>
                        <a:buClr>
                          <a:srgbClr val="000066"/>
                        </a:buClr>
                        <a:buSzPct val="100000"/>
                        <a:buFont typeface="Frutiger 55 Roman" pitchFamily="34" charset="0"/>
                        <a:defRPr>
                          <a:solidFill>
                            <a:schemeClr val="tx1"/>
                          </a:solidFill>
                          <a:latin typeface="Frutiger 55 Roman" pitchFamily="34" charset="0"/>
                        </a:defRPr>
                      </a:lvl4pPr>
                      <a:lvl5pPr marL="896938">
                        <a:spcAft>
                          <a:spcPts val="300"/>
                        </a:spcAft>
                        <a:buClr>
                          <a:srgbClr val="000066"/>
                        </a:buClr>
                        <a:buSzPct val="100000"/>
                        <a:buFont typeface="Frutiger 55 Roman" pitchFamily="34" charset="0"/>
                        <a:defRPr>
                          <a:solidFill>
                            <a:schemeClr val="tx1"/>
                          </a:solidFill>
                          <a:latin typeface="Frutiger 55 Roman" pitchFamily="34" charset="0"/>
                        </a:defRPr>
                      </a:lvl5pPr>
                      <a:lvl6pPr marL="1354138" fontAlgn="base">
                        <a:spcBef>
                          <a:spcPct val="0"/>
                        </a:spcBef>
                        <a:spcAft>
                          <a:spcPts val="300"/>
                        </a:spcAft>
                        <a:buClr>
                          <a:srgbClr val="000066"/>
                        </a:buClr>
                        <a:buSzPct val="100000"/>
                        <a:buFont typeface="Frutiger 55 Roman" pitchFamily="34" charset="0"/>
                        <a:defRPr>
                          <a:solidFill>
                            <a:schemeClr val="tx1"/>
                          </a:solidFill>
                          <a:latin typeface="Frutiger 55 Roman" pitchFamily="34" charset="0"/>
                        </a:defRPr>
                      </a:lvl6pPr>
                      <a:lvl7pPr marL="1811338" fontAlgn="base">
                        <a:spcBef>
                          <a:spcPct val="0"/>
                        </a:spcBef>
                        <a:spcAft>
                          <a:spcPts val="300"/>
                        </a:spcAft>
                        <a:buClr>
                          <a:srgbClr val="000066"/>
                        </a:buClr>
                        <a:buSzPct val="100000"/>
                        <a:buFont typeface="Frutiger 55 Roman" pitchFamily="34" charset="0"/>
                        <a:defRPr>
                          <a:solidFill>
                            <a:schemeClr val="tx1"/>
                          </a:solidFill>
                          <a:latin typeface="Frutiger 55 Roman" pitchFamily="34" charset="0"/>
                        </a:defRPr>
                      </a:lvl7pPr>
                      <a:lvl8pPr marL="2268538" fontAlgn="base">
                        <a:spcBef>
                          <a:spcPct val="0"/>
                        </a:spcBef>
                        <a:spcAft>
                          <a:spcPts val="300"/>
                        </a:spcAft>
                        <a:buClr>
                          <a:srgbClr val="000066"/>
                        </a:buClr>
                        <a:buSzPct val="100000"/>
                        <a:buFont typeface="Frutiger 55 Roman" pitchFamily="34" charset="0"/>
                        <a:defRPr>
                          <a:solidFill>
                            <a:schemeClr val="tx1"/>
                          </a:solidFill>
                          <a:latin typeface="Frutiger 55 Roman" pitchFamily="34" charset="0"/>
                        </a:defRPr>
                      </a:lvl8pPr>
                      <a:lvl9pPr marL="2725738" fontAlgn="base">
                        <a:spcBef>
                          <a:spcPct val="0"/>
                        </a:spcBef>
                        <a:spcAft>
                          <a:spcPts val="300"/>
                        </a:spcAft>
                        <a:buClr>
                          <a:srgbClr val="000066"/>
                        </a:buClr>
                        <a:buSzPct val="100000"/>
                        <a:buFont typeface="Frutiger 55 Roman" pitchFamily="34" charset="0"/>
                        <a:defRPr>
                          <a:solidFill>
                            <a:schemeClr val="tx1"/>
                          </a:solidFill>
                          <a:latin typeface="Frutiger 55 Roman" pitchFamily="34" charset="0"/>
                        </a:defRPr>
                      </a:lvl9pPr>
                    </a:lstStyle>
                    <a:p>
                      <a:pPr marL="0" marR="0" lvl="0" indent="0" algn="l" defTabSz="914400" rtl="0" eaLnBrk="1" fontAlgn="base" latinLnBrk="0" hangingPunct="1">
                        <a:lnSpc>
                          <a:spcPct val="100000"/>
                        </a:lnSpc>
                        <a:spcBef>
                          <a:spcPct val="0"/>
                        </a:spcBef>
                        <a:spcAft>
                          <a:spcPts val="300"/>
                        </a:spcAft>
                        <a:buClr>
                          <a:srgbClr val="000066"/>
                        </a:buClr>
                        <a:buSzPct val="120000"/>
                        <a:buFont typeface="Symbol" pitchFamily="18" charset="2"/>
                        <a:buNone/>
                        <a:tabLst/>
                      </a:pPr>
                      <a:endParaRPr kumimoji="0" lang="en-GB" altLang="en-US" sz="2000" b="0" i="0" u="none" strike="noStrike" cap="none" normalizeH="0" baseline="0" smtClean="0">
                        <a:ln>
                          <a:noFill/>
                        </a:ln>
                        <a:solidFill>
                          <a:schemeClr val="tx1"/>
                        </a:solidFill>
                        <a:effectLst/>
                        <a:latin typeface="Frutiger 55 Roman" pitchFamily="34" charset="0"/>
                      </a:endParaRPr>
                    </a:p>
                  </a:txBody>
                  <a:tcPr marL="121936" marR="121936" marT="45715" marB="45715" anchor="b" horzOverflow="overflow">
                    <a:lnL>
                      <a:noFill/>
                    </a:lnL>
                    <a:lnR>
                      <a:noFill/>
                    </a:lnR>
                    <a:lnT>
                      <a:noFill/>
                    </a:lnT>
                    <a:lnB>
                      <a:noFill/>
                    </a:lnB>
                    <a:lnTlToBr>
                      <a:noFill/>
                    </a:lnTlToBr>
                    <a:lnBlToTr>
                      <a:noFill/>
                    </a:lnBlToTr>
                    <a:noFill/>
                  </a:tcPr>
                </a:tc>
                <a:tc>
                  <a:txBody>
                    <a:bodyPr/>
                    <a:lstStyle>
                      <a:lvl1pPr marL="265113" indent="-265113">
                        <a:spcAft>
                          <a:spcPts val="300"/>
                        </a:spcAft>
                        <a:buClr>
                          <a:srgbClr val="000066"/>
                        </a:buClr>
                        <a:buSzPct val="120000"/>
                        <a:buFont typeface="Symbol" pitchFamily="18" charset="2"/>
                        <a:defRPr>
                          <a:solidFill>
                            <a:schemeClr val="tx1"/>
                          </a:solidFill>
                          <a:latin typeface="Frutiger 55 Roman" pitchFamily="34" charset="0"/>
                        </a:defRPr>
                      </a:lvl1pPr>
                      <a:lvl2pPr marL="539750" indent="-273050">
                        <a:spcAft>
                          <a:spcPts val="300"/>
                        </a:spcAft>
                        <a:buClr>
                          <a:srgbClr val="000066"/>
                        </a:buClr>
                        <a:buSzPct val="100000"/>
                        <a:buFont typeface="Frutiger 55 Roman" pitchFamily="34" charset="0"/>
                        <a:defRPr>
                          <a:solidFill>
                            <a:schemeClr val="tx1"/>
                          </a:solidFill>
                          <a:latin typeface="Frutiger 55 Roman" pitchFamily="34" charset="0"/>
                        </a:defRPr>
                      </a:lvl2pPr>
                      <a:lvl3pPr marL="806450" indent="-265113">
                        <a:spcAft>
                          <a:spcPts val="300"/>
                        </a:spcAft>
                        <a:buClr>
                          <a:srgbClr val="000066"/>
                        </a:buClr>
                        <a:buSzPct val="100000"/>
                        <a:buFont typeface="Frutiger 55 Roman" pitchFamily="34" charset="0"/>
                        <a:defRPr>
                          <a:solidFill>
                            <a:schemeClr val="tx1"/>
                          </a:solidFill>
                          <a:latin typeface="Frutiger 55 Roman" pitchFamily="34" charset="0"/>
                        </a:defRPr>
                      </a:lvl3pPr>
                      <a:lvl4pPr marL="1073150" indent="-265113">
                        <a:spcAft>
                          <a:spcPts val="300"/>
                        </a:spcAft>
                        <a:buClr>
                          <a:srgbClr val="000066"/>
                        </a:buClr>
                        <a:buSzPct val="100000"/>
                        <a:buFont typeface="Frutiger 55 Roman" pitchFamily="34" charset="0"/>
                        <a:defRPr>
                          <a:solidFill>
                            <a:schemeClr val="tx1"/>
                          </a:solidFill>
                          <a:latin typeface="Frutiger 55 Roman" pitchFamily="34" charset="0"/>
                        </a:defRPr>
                      </a:lvl4pPr>
                      <a:lvl5pPr marL="1360488" indent="-285750">
                        <a:spcAft>
                          <a:spcPts val="300"/>
                        </a:spcAft>
                        <a:buClr>
                          <a:srgbClr val="000066"/>
                        </a:buClr>
                        <a:buSzPct val="100000"/>
                        <a:buFont typeface="Frutiger 55 Roman" pitchFamily="34" charset="0"/>
                        <a:defRPr>
                          <a:solidFill>
                            <a:schemeClr val="tx1"/>
                          </a:solidFill>
                          <a:latin typeface="Frutiger 55 Roman" pitchFamily="34" charset="0"/>
                        </a:defRPr>
                      </a:lvl5pPr>
                      <a:lvl6pPr marL="1817688" indent="-285750" fontAlgn="base">
                        <a:spcBef>
                          <a:spcPct val="0"/>
                        </a:spcBef>
                        <a:spcAft>
                          <a:spcPts val="300"/>
                        </a:spcAft>
                        <a:buClr>
                          <a:srgbClr val="000066"/>
                        </a:buClr>
                        <a:buSzPct val="100000"/>
                        <a:buFont typeface="Frutiger 55 Roman" pitchFamily="34" charset="0"/>
                        <a:defRPr>
                          <a:solidFill>
                            <a:schemeClr val="tx1"/>
                          </a:solidFill>
                          <a:latin typeface="Frutiger 55 Roman" pitchFamily="34" charset="0"/>
                        </a:defRPr>
                      </a:lvl6pPr>
                      <a:lvl7pPr marL="2274888" indent="-285750" fontAlgn="base">
                        <a:spcBef>
                          <a:spcPct val="0"/>
                        </a:spcBef>
                        <a:spcAft>
                          <a:spcPts val="300"/>
                        </a:spcAft>
                        <a:buClr>
                          <a:srgbClr val="000066"/>
                        </a:buClr>
                        <a:buSzPct val="100000"/>
                        <a:buFont typeface="Frutiger 55 Roman" pitchFamily="34" charset="0"/>
                        <a:defRPr>
                          <a:solidFill>
                            <a:schemeClr val="tx1"/>
                          </a:solidFill>
                          <a:latin typeface="Frutiger 55 Roman" pitchFamily="34" charset="0"/>
                        </a:defRPr>
                      </a:lvl7pPr>
                      <a:lvl8pPr marL="2732088" indent="-285750" fontAlgn="base">
                        <a:spcBef>
                          <a:spcPct val="0"/>
                        </a:spcBef>
                        <a:spcAft>
                          <a:spcPts val="300"/>
                        </a:spcAft>
                        <a:buClr>
                          <a:srgbClr val="000066"/>
                        </a:buClr>
                        <a:buSzPct val="100000"/>
                        <a:buFont typeface="Frutiger 55 Roman" pitchFamily="34" charset="0"/>
                        <a:defRPr>
                          <a:solidFill>
                            <a:schemeClr val="tx1"/>
                          </a:solidFill>
                          <a:latin typeface="Frutiger 55 Roman" pitchFamily="34" charset="0"/>
                        </a:defRPr>
                      </a:lvl8pPr>
                      <a:lvl9pPr marL="3189288" indent="-285750" fontAlgn="base">
                        <a:spcBef>
                          <a:spcPct val="0"/>
                        </a:spcBef>
                        <a:spcAft>
                          <a:spcPts val="300"/>
                        </a:spcAft>
                        <a:buClr>
                          <a:srgbClr val="000066"/>
                        </a:buClr>
                        <a:buSzPct val="100000"/>
                        <a:buFont typeface="Frutiger 55 Roman" pitchFamily="34" charset="0"/>
                        <a:defRPr>
                          <a:solidFill>
                            <a:schemeClr val="tx1"/>
                          </a:solidFill>
                          <a:latin typeface="Frutiger 55 Roman" pitchFamily="34" charset="0"/>
                        </a:defRPr>
                      </a:lvl9pPr>
                    </a:lstStyle>
                    <a:p>
                      <a:pPr marL="265113" marR="0" lvl="0" indent="-265113" algn="l" defTabSz="914400" rtl="0" eaLnBrk="1" fontAlgn="b" latinLnBrk="0" hangingPunct="1">
                        <a:lnSpc>
                          <a:spcPct val="100000"/>
                        </a:lnSpc>
                        <a:spcBef>
                          <a:spcPct val="0"/>
                        </a:spcBef>
                        <a:spcAft>
                          <a:spcPts val="300"/>
                        </a:spcAft>
                        <a:buClrTx/>
                        <a:buSzTx/>
                        <a:buFont typeface="Symbol" pitchFamily="18" charset="2"/>
                        <a:buNone/>
                        <a:tabLst/>
                      </a:pPr>
                      <a:r>
                        <a:rPr kumimoji="0" lang="en-GB" altLang="en-US" sz="2000" b="0" i="0" u="sng" strike="noStrike" cap="none" normalizeH="0" baseline="0" smtClean="0">
                          <a:ln>
                            <a:noFill/>
                          </a:ln>
                          <a:solidFill>
                            <a:schemeClr val="tx1"/>
                          </a:solidFill>
                          <a:effectLst/>
                          <a:latin typeface="Frutiger 55 Roman"/>
                          <a:cs typeface="Arial" charset="0"/>
                        </a:rPr>
                        <a:t>€</a:t>
                      </a:r>
                      <a:r>
                        <a:rPr kumimoji="0" lang="en-GB" altLang="en-US" sz="2000" b="0" i="0" u="sng" strike="noStrike" cap="none" normalizeH="0" baseline="0" smtClean="0">
                          <a:ln>
                            <a:noFill/>
                          </a:ln>
                          <a:solidFill>
                            <a:schemeClr val="tx1"/>
                          </a:solidFill>
                          <a:effectLst/>
                          <a:latin typeface="Arial" charset="0"/>
                          <a:cs typeface="Arial" charset="0"/>
                        </a:rPr>
                        <a:t>1.8 million</a:t>
                      </a:r>
                      <a:endParaRPr kumimoji="0" lang="en-GB" altLang="en-US" sz="2000" b="0" i="0" u="none" strike="noStrike" cap="none" normalizeH="0" baseline="0" smtClean="0">
                        <a:ln>
                          <a:noFill/>
                        </a:ln>
                        <a:solidFill>
                          <a:schemeClr val="tx1"/>
                        </a:solidFill>
                        <a:effectLst/>
                        <a:latin typeface="Arial" charset="0"/>
                      </a:endParaRPr>
                    </a:p>
                  </a:txBody>
                  <a:tcPr marL="121936" marR="121936" marT="45715" marB="45715" anchor="b" horzOverflow="overflow">
                    <a:lnL>
                      <a:noFill/>
                    </a:lnL>
                    <a:lnR cap="flat">
                      <a:noFill/>
                    </a:lnR>
                    <a:lnT>
                      <a:noFill/>
                    </a:lnT>
                    <a:lnB>
                      <a:noFill/>
                    </a:lnB>
                    <a:lnTlToBr>
                      <a:noFill/>
                    </a:lnTlToBr>
                    <a:lnBlToTr>
                      <a:noFill/>
                    </a:lnBlToTr>
                    <a:noFill/>
                  </a:tcPr>
                </a:tc>
              </a:tr>
              <a:tr h="396240">
                <a:tc>
                  <a:txBody>
                    <a:bodyPr/>
                    <a:lstStyle>
                      <a:lvl1pPr marL="265113" indent="-265113">
                        <a:spcAft>
                          <a:spcPts val="300"/>
                        </a:spcAft>
                        <a:buClr>
                          <a:srgbClr val="000066"/>
                        </a:buClr>
                        <a:buSzPct val="120000"/>
                        <a:buFont typeface="Symbol" pitchFamily="18" charset="2"/>
                        <a:defRPr>
                          <a:solidFill>
                            <a:schemeClr val="tx1"/>
                          </a:solidFill>
                          <a:latin typeface="Frutiger 55 Roman" pitchFamily="34" charset="0"/>
                        </a:defRPr>
                      </a:lvl1pPr>
                      <a:lvl2pPr marL="539750" indent="-273050">
                        <a:spcAft>
                          <a:spcPts val="300"/>
                        </a:spcAft>
                        <a:buClr>
                          <a:srgbClr val="000066"/>
                        </a:buClr>
                        <a:buSzPct val="100000"/>
                        <a:buFont typeface="Frutiger 55 Roman" pitchFamily="34" charset="0"/>
                        <a:defRPr>
                          <a:solidFill>
                            <a:schemeClr val="tx1"/>
                          </a:solidFill>
                          <a:latin typeface="Frutiger 55 Roman" pitchFamily="34" charset="0"/>
                        </a:defRPr>
                      </a:lvl2pPr>
                      <a:lvl3pPr marL="806450" indent="-265113">
                        <a:spcAft>
                          <a:spcPts val="300"/>
                        </a:spcAft>
                        <a:buClr>
                          <a:srgbClr val="000066"/>
                        </a:buClr>
                        <a:buSzPct val="100000"/>
                        <a:buFont typeface="Frutiger 55 Roman" pitchFamily="34" charset="0"/>
                        <a:defRPr>
                          <a:solidFill>
                            <a:schemeClr val="tx1"/>
                          </a:solidFill>
                          <a:latin typeface="Frutiger 55 Roman" pitchFamily="34" charset="0"/>
                        </a:defRPr>
                      </a:lvl3pPr>
                      <a:lvl4pPr marL="1073150" indent="-265113">
                        <a:spcAft>
                          <a:spcPts val="300"/>
                        </a:spcAft>
                        <a:buClr>
                          <a:srgbClr val="000066"/>
                        </a:buClr>
                        <a:buSzPct val="100000"/>
                        <a:buFont typeface="Frutiger 55 Roman" pitchFamily="34" charset="0"/>
                        <a:defRPr>
                          <a:solidFill>
                            <a:schemeClr val="tx1"/>
                          </a:solidFill>
                          <a:latin typeface="Frutiger 55 Roman" pitchFamily="34" charset="0"/>
                        </a:defRPr>
                      </a:lvl4pPr>
                      <a:lvl5pPr marL="1360488" indent="-285750">
                        <a:spcAft>
                          <a:spcPts val="300"/>
                        </a:spcAft>
                        <a:buClr>
                          <a:srgbClr val="000066"/>
                        </a:buClr>
                        <a:buSzPct val="100000"/>
                        <a:buFont typeface="Frutiger 55 Roman" pitchFamily="34" charset="0"/>
                        <a:defRPr>
                          <a:solidFill>
                            <a:schemeClr val="tx1"/>
                          </a:solidFill>
                          <a:latin typeface="Frutiger 55 Roman" pitchFamily="34" charset="0"/>
                        </a:defRPr>
                      </a:lvl5pPr>
                      <a:lvl6pPr marL="1817688" indent="-285750" fontAlgn="base">
                        <a:spcBef>
                          <a:spcPct val="0"/>
                        </a:spcBef>
                        <a:spcAft>
                          <a:spcPts val="300"/>
                        </a:spcAft>
                        <a:buClr>
                          <a:srgbClr val="000066"/>
                        </a:buClr>
                        <a:buSzPct val="100000"/>
                        <a:buFont typeface="Frutiger 55 Roman" pitchFamily="34" charset="0"/>
                        <a:defRPr>
                          <a:solidFill>
                            <a:schemeClr val="tx1"/>
                          </a:solidFill>
                          <a:latin typeface="Frutiger 55 Roman" pitchFamily="34" charset="0"/>
                        </a:defRPr>
                      </a:lvl6pPr>
                      <a:lvl7pPr marL="2274888" indent="-285750" fontAlgn="base">
                        <a:spcBef>
                          <a:spcPct val="0"/>
                        </a:spcBef>
                        <a:spcAft>
                          <a:spcPts val="300"/>
                        </a:spcAft>
                        <a:buClr>
                          <a:srgbClr val="000066"/>
                        </a:buClr>
                        <a:buSzPct val="100000"/>
                        <a:buFont typeface="Frutiger 55 Roman" pitchFamily="34" charset="0"/>
                        <a:defRPr>
                          <a:solidFill>
                            <a:schemeClr val="tx1"/>
                          </a:solidFill>
                          <a:latin typeface="Frutiger 55 Roman" pitchFamily="34" charset="0"/>
                        </a:defRPr>
                      </a:lvl7pPr>
                      <a:lvl8pPr marL="2732088" indent="-285750" fontAlgn="base">
                        <a:spcBef>
                          <a:spcPct val="0"/>
                        </a:spcBef>
                        <a:spcAft>
                          <a:spcPts val="300"/>
                        </a:spcAft>
                        <a:buClr>
                          <a:srgbClr val="000066"/>
                        </a:buClr>
                        <a:buSzPct val="100000"/>
                        <a:buFont typeface="Frutiger 55 Roman" pitchFamily="34" charset="0"/>
                        <a:defRPr>
                          <a:solidFill>
                            <a:schemeClr val="tx1"/>
                          </a:solidFill>
                          <a:latin typeface="Frutiger 55 Roman" pitchFamily="34" charset="0"/>
                        </a:defRPr>
                      </a:lvl8pPr>
                      <a:lvl9pPr marL="3189288" indent="-285750" fontAlgn="base">
                        <a:spcBef>
                          <a:spcPct val="0"/>
                        </a:spcBef>
                        <a:spcAft>
                          <a:spcPts val="300"/>
                        </a:spcAft>
                        <a:buClr>
                          <a:srgbClr val="000066"/>
                        </a:buClr>
                        <a:buSzPct val="100000"/>
                        <a:buFont typeface="Frutiger 55 Roman" pitchFamily="34" charset="0"/>
                        <a:defRPr>
                          <a:solidFill>
                            <a:schemeClr val="tx1"/>
                          </a:solidFill>
                          <a:latin typeface="Frutiger 55 Roman" pitchFamily="34" charset="0"/>
                        </a:defRPr>
                      </a:lvl9pPr>
                    </a:lstStyle>
                    <a:p>
                      <a:pPr marL="265113" marR="0" lvl="0" indent="-265113" algn="l" defTabSz="914400" rtl="0" eaLnBrk="1" fontAlgn="b" latinLnBrk="0" hangingPunct="1">
                        <a:lnSpc>
                          <a:spcPct val="100000"/>
                        </a:lnSpc>
                        <a:spcBef>
                          <a:spcPct val="0"/>
                        </a:spcBef>
                        <a:spcAft>
                          <a:spcPts val="300"/>
                        </a:spcAft>
                        <a:buClrTx/>
                        <a:buSzTx/>
                        <a:buFont typeface="Symbol" pitchFamily="18" charset="2"/>
                        <a:buNone/>
                        <a:tabLst/>
                      </a:pPr>
                      <a:r>
                        <a:rPr kumimoji="0" lang="en-GB" altLang="en-US" sz="2000" b="1" i="0" u="none" strike="noStrike" cap="none" normalizeH="0" baseline="0" dirty="0" smtClean="0">
                          <a:ln>
                            <a:noFill/>
                          </a:ln>
                          <a:solidFill>
                            <a:schemeClr val="tx1"/>
                          </a:solidFill>
                          <a:effectLst/>
                          <a:latin typeface="Arial" charset="0"/>
                          <a:cs typeface="Arial" charset="0"/>
                        </a:rPr>
                        <a:t>Balance </a:t>
                      </a:r>
                      <a:endParaRPr kumimoji="0" lang="en-GB" altLang="en-US" sz="2000" b="1" i="0" u="none" strike="noStrike" cap="none" normalizeH="0" baseline="0" dirty="0" smtClean="0">
                        <a:ln>
                          <a:noFill/>
                        </a:ln>
                        <a:solidFill>
                          <a:schemeClr val="tx1"/>
                        </a:solidFill>
                        <a:effectLst/>
                        <a:latin typeface="Arial" charset="0"/>
                      </a:endParaRPr>
                    </a:p>
                  </a:txBody>
                  <a:tcPr marL="121936" marR="121936" marT="45715" marB="45715" anchor="b" horzOverflow="overflow">
                    <a:lnL cap="flat">
                      <a:noFill/>
                    </a:lnL>
                    <a:lnR>
                      <a:noFill/>
                    </a:lnR>
                    <a:lnT>
                      <a:noFill/>
                    </a:lnT>
                    <a:lnB>
                      <a:noFill/>
                    </a:lnB>
                    <a:lnTlToBr>
                      <a:noFill/>
                    </a:lnTlToBr>
                    <a:lnBlToTr>
                      <a:noFill/>
                    </a:lnBlToTr>
                    <a:noFill/>
                  </a:tcPr>
                </a:tc>
                <a:tc>
                  <a:txBody>
                    <a:bodyPr/>
                    <a:lstStyle>
                      <a:lvl1pPr>
                        <a:spcAft>
                          <a:spcPts val="300"/>
                        </a:spcAft>
                        <a:buClr>
                          <a:srgbClr val="000066"/>
                        </a:buClr>
                        <a:buSzPct val="120000"/>
                        <a:buFont typeface="Symbol" pitchFamily="18" charset="2"/>
                        <a:defRPr>
                          <a:solidFill>
                            <a:schemeClr val="tx1"/>
                          </a:solidFill>
                          <a:latin typeface="Frutiger 55 Roman" pitchFamily="34" charset="0"/>
                        </a:defRPr>
                      </a:lvl1pPr>
                      <a:lvl2pPr marL="234950">
                        <a:spcAft>
                          <a:spcPts val="300"/>
                        </a:spcAft>
                        <a:buClr>
                          <a:srgbClr val="000066"/>
                        </a:buClr>
                        <a:buSzPct val="100000"/>
                        <a:buFont typeface="Frutiger 55 Roman" pitchFamily="34" charset="0"/>
                        <a:defRPr>
                          <a:solidFill>
                            <a:schemeClr val="tx1"/>
                          </a:solidFill>
                          <a:latin typeface="Frutiger 55 Roman" pitchFamily="34" charset="0"/>
                        </a:defRPr>
                      </a:lvl2pPr>
                      <a:lvl3pPr marL="458788">
                        <a:spcAft>
                          <a:spcPts val="300"/>
                        </a:spcAft>
                        <a:buClr>
                          <a:srgbClr val="000066"/>
                        </a:buClr>
                        <a:buSzPct val="100000"/>
                        <a:buFont typeface="Frutiger 55 Roman" pitchFamily="34" charset="0"/>
                        <a:defRPr>
                          <a:solidFill>
                            <a:schemeClr val="tx1"/>
                          </a:solidFill>
                          <a:latin typeface="Frutiger 55 Roman" pitchFamily="34" charset="0"/>
                        </a:defRPr>
                      </a:lvl3pPr>
                      <a:lvl4pPr marL="682625">
                        <a:spcAft>
                          <a:spcPts val="300"/>
                        </a:spcAft>
                        <a:buClr>
                          <a:srgbClr val="000066"/>
                        </a:buClr>
                        <a:buSzPct val="100000"/>
                        <a:buFont typeface="Frutiger 55 Roman" pitchFamily="34" charset="0"/>
                        <a:defRPr>
                          <a:solidFill>
                            <a:schemeClr val="tx1"/>
                          </a:solidFill>
                          <a:latin typeface="Frutiger 55 Roman" pitchFamily="34" charset="0"/>
                        </a:defRPr>
                      </a:lvl4pPr>
                      <a:lvl5pPr marL="896938">
                        <a:spcAft>
                          <a:spcPts val="300"/>
                        </a:spcAft>
                        <a:buClr>
                          <a:srgbClr val="000066"/>
                        </a:buClr>
                        <a:buSzPct val="100000"/>
                        <a:buFont typeface="Frutiger 55 Roman" pitchFamily="34" charset="0"/>
                        <a:defRPr>
                          <a:solidFill>
                            <a:schemeClr val="tx1"/>
                          </a:solidFill>
                          <a:latin typeface="Frutiger 55 Roman" pitchFamily="34" charset="0"/>
                        </a:defRPr>
                      </a:lvl5pPr>
                      <a:lvl6pPr marL="1354138" fontAlgn="base">
                        <a:spcBef>
                          <a:spcPct val="0"/>
                        </a:spcBef>
                        <a:spcAft>
                          <a:spcPts val="300"/>
                        </a:spcAft>
                        <a:buClr>
                          <a:srgbClr val="000066"/>
                        </a:buClr>
                        <a:buSzPct val="100000"/>
                        <a:buFont typeface="Frutiger 55 Roman" pitchFamily="34" charset="0"/>
                        <a:defRPr>
                          <a:solidFill>
                            <a:schemeClr val="tx1"/>
                          </a:solidFill>
                          <a:latin typeface="Frutiger 55 Roman" pitchFamily="34" charset="0"/>
                        </a:defRPr>
                      </a:lvl6pPr>
                      <a:lvl7pPr marL="1811338" fontAlgn="base">
                        <a:spcBef>
                          <a:spcPct val="0"/>
                        </a:spcBef>
                        <a:spcAft>
                          <a:spcPts val="300"/>
                        </a:spcAft>
                        <a:buClr>
                          <a:srgbClr val="000066"/>
                        </a:buClr>
                        <a:buSzPct val="100000"/>
                        <a:buFont typeface="Frutiger 55 Roman" pitchFamily="34" charset="0"/>
                        <a:defRPr>
                          <a:solidFill>
                            <a:schemeClr val="tx1"/>
                          </a:solidFill>
                          <a:latin typeface="Frutiger 55 Roman" pitchFamily="34" charset="0"/>
                        </a:defRPr>
                      </a:lvl7pPr>
                      <a:lvl8pPr marL="2268538" fontAlgn="base">
                        <a:spcBef>
                          <a:spcPct val="0"/>
                        </a:spcBef>
                        <a:spcAft>
                          <a:spcPts val="300"/>
                        </a:spcAft>
                        <a:buClr>
                          <a:srgbClr val="000066"/>
                        </a:buClr>
                        <a:buSzPct val="100000"/>
                        <a:buFont typeface="Frutiger 55 Roman" pitchFamily="34" charset="0"/>
                        <a:defRPr>
                          <a:solidFill>
                            <a:schemeClr val="tx1"/>
                          </a:solidFill>
                          <a:latin typeface="Frutiger 55 Roman" pitchFamily="34" charset="0"/>
                        </a:defRPr>
                      </a:lvl8pPr>
                      <a:lvl9pPr marL="2725738" fontAlgn="base">
                        <a:spcBef>
                          <a:spcPct val="0"/>
                        </a:spcBef>
                        <a:spcAft>
                          <a:spcPts val="300"/>
                        </a:spcAft>
                        <a:buClr>
                          <a:srgbClr val="000066"/>
                        </a:buClr>
                        <a:buSzPct val="100000"/>
                        <a:buFont typeface="Frutiger 55 Roman" pitchFamily="34" charset="0"/>
                        <a:defRPr>
                          <a:solidFill>
                            <a:schemeClr val="tx1"/>
                          </a:solidFill>
                          <a:latin typeface="Frutiger 55 Roman" pitchFamily="34" charset="0"/>
                        </a:defRPr>
                      </a:lvl9pPr>
                    </a:lstStyle>
                    <a:p>
                      <a:pPr marL="0" marR="0" lvl="0" indent="0" algn="l" defTabSz="914400" rtl="0" eaLnBrk="1" fontAlgn="base" latinLnBrk="0" hangingPunct="1">
                        <a:lnSpc>
                          <a:spcPct val="100000"/>
                        </a:lnSpc>
                        <a:spcBef>
                          <a:spcPct val="0"/>
                        </a:spcBef>
                        <a:spcAft>
                          <a:spcPts val="300"/>
                        </a:spcAft>
                        <a:buClr>
                          <a:srgbClr val="000066"/>
                        </a:buClr>
                        <a:buSzPct val="120000"/>
                        <a:buFont typeface="Symbol" pitchFamily="18" charset="2"/>
                        <a:buNone/>
                        <a:tabLst/>
                      </a:pPr>
                      <a:endParaRPr kumimoji="0" lang="en-GB" altLang="en-US" sz="2000" b="0" i="0" u="none" strike="noStrike" cap="none" normalizeH="0" baseline="0" smtClean="0">
                        <a:ln>
                          <a:noFill/>
                        </a:ln>
                        <a:solidFill>
                          <a:schemeClr val="tx1"/>
                        </a:solidFill>
                        <a:effectLst/>
                        <a:latin typeface="Frutiger 55 Roman" pitchFamily="34" charset="0"/>
                      </a:endParaRPr>
                    </a:p>
                  </a:txBody>
                  <a:tcPr marL="121936" marR="121936" marT="45715" marB="45715" anchor="b" horzOverflow="overflow">
                    <a:lnL>
                      <a:noFill/>
                    </a:lnL>
                    <a:lnR>
                      <a:noFill/>
                    </a:lnR>
                    <a:lnT>
                      <a:noFill/>
                    </a:lnT>
                    <a:lnB>
                      <a:noFill/>
                    </a:lnB>
                    <a:lnTlToBr>
                      <a:noFill/>
                    </a:lnTlToBr>
                    <a:lnBlToTr>
                      <a:noFill/>
                    </a:lnBlToTr>
                    <a:noFill/>
                  </a:tcPr>
                </a:tc>
                <a:tc>
                  <a:txBody>
                    <a:bodyPr/>
                    <a:lstStyle>
                      <a:lvl1pPr>
                        <a:spcAft>
                          <a:spcPts val="300"/>
                        </a:spcAft>
                        <a:buClr>
                          <a:srgbClr val="000066"/>
                        </a:buClr>
                        <a:buSzPct val="120000"/>
                        <a:buFont typeface="Symbol" pitchFamily="18" charset="2"/>
                        <a:defRPr>
                          <a:solidFill>
                            <a:schemeClr val="tx1"/>
                          </a:solidFill>
                          <a:latin typeface="Frutiger 55 Roman" pitchFamily="34" charset="0"/>
                        </a:defRPr>
                      </a:lvl1pPr>
                      <a:lvl2pPr marL="234950">
                        <a:spcAft>
                          <a:spcPts val="300"/>
                        </a:spcAft>
                        <a:buClr>
                          <a:srgbClr val="000066"/>
                        </a:buClr>
                        <a:buSzPct val="100000"/>
                        <a:buFont typeface="Frutiger 55 Roman" pitchFamily="34" charset="0"/>
                        <a:defRPr>
                          <a:solidFill>
                            <a:schemeClr val="tx1"/>
                          </a:solidFill>
                          <a:latin typeface="Frutiger 55 Roman" pitchFamily="34" charset="0"/>
                        </a:defRPr>
                      </a:lvl2pPr>
                      <a:lvl3pPr marL="458788">
                        <a:spcAft>
                          <a:spcPts val="300"/>
                        </a:spcAft>
                        <a:buClr>
                          <a:srgbClr val="000066"/>
                        </a:buClr>
                        <a:buSzPct val="100000"/>
                        <a:buFont typeface="Frutiger 55 Roman" pitchFamily="34" charset="0"/>
                        <a:defRPr>
                          <a:solidFill>
                            <a:schemeClr val="tx1"/>
                          </a:solidFill>
                          <a:latin typeface="Frutiger 55 Roman" pitchFamily="34" charset="0"/>
                        </a:defRPr>
                      </a:lvl3pPr>
                      <a:lvl4pPr marL="682625">
                        <a:spcAft>
                          <a:spcPts val="300"/>
                        </a:spcAft>
                        <a:buClr>
                          <a:srgbClr val="000066"/>
                        </a:buClr>
                        <a:buSzPct val="100000"/>
                        <a:buFont typeface="Frutiger 55 Roman" pitchFamily="34" charset="0"/>
                        <a:defRPr>
                          <a:solidFill>
                            <a:schemeClr val="tx1"/>
                          </a:solidFill>
                          <a:latin typeface="Frutiger 55 Roman" pitchFamily="34" charset="0"/>
                        </a:defRPr>
                      </a:lvl4pPr>
                      <a:lvl5pPr marL="896938">
                        <a:spcAft>
                          <a:spcPts val="300"/>
                        </a:spcAft>
                        <a:buClr>
                          <a:srgbClr val="000066"/>
                        </a:buClr>
                        <a:buSzPct val="100000"/>
                        <a:buFont typeface="Frutiger 55 Roman" pitchFamily="34" charset="0"/>
                        <a:defRPr>
                          <a:solidFill>
                            <a:schemeClr val="tx1"/>
                          </a:solidFill>
                          <a:latin typeface="Frutiger 55 Roman" pitchFamily="34" charset="0"/>
                        </a:defRPr>
                      </a:lvl5pPr>
                      <a:lvl6pPr marL="1354138" fontAlgn="base">
                        <a:spcBef>
                          <a:spcPct val="0"/>
                        </a:spcBef>
                        <a:spcAft>
                          <a:spcPts val="300"/>
                        </a:spcAft>
                        <a:buClr>
                          <a:srgbClr val="000066"/>
                        </a:buClr>
                        <a:buSzPct val="100000"/>
                        <a:buFont typeface="Frutiger 55 Roman" pitchFamily="34" charset="0"/>
                        <a:defRPr>
                          <a:solidFill>
                            <a:schemeClr val="tx1"/>
                          </a:solidFill>
                          <a:latin typeface="Frutiger 55 Roman" pitchFamily="34" charset="0"/>
                        </a:defRPr>
                      </a:lvl6pPr>
                      <a:lvl7pPr marL="1811338" fontAlgn="base">
                        <a:spcBef>
                          <a:spcPct val="0"/>
                        </a:spcBef>
                        <a:spcAft>
                          <a:spcPts val="300"/>
                        </a:spcAft>
                        <a:buClr>
                          <a:srgbClr val="000066"/>
                        </a:buClr>
                        <a:buSzPct val="100000"/>
                        <a:buFont typeface="Frutiger 55 Roman" pitchFamily="34" charset="0"/>
                        <a:defRPr>
                          <a:solidFill>
                            <a:schemeClr val="tx1"/>
                          </a:solidFill>
                          <a:latin typeface="Frutiger 55 Roman" pitchFamily="34" charset="0"/>
                        </a:defRPr>
                      </a:lvl7pPr>
                      <a:lvl8pPr marL="2268538" fontAlgn="base">
                        <a:spcBef>
                          <a:spcPct val="0"/>
                        </a:spcBef>
                        <a:spcAft>
                          <a:spcPts val="300"/>
                        </a:spcAft>
                        <a:buClr>
                          <a:srgbClr val="000066"/>
                        </a:buClr>
                        <a:buSzPct val="100000"/>
                        <a:buFont typeface="Frutiger 55 Roman" pitchFamily="34" charset="0"/>
                        <a:defRPr>
                          <a:solidFill>
                            <a:schemeClr val="tx1"/>
                          </a:solidFill>
                          <a:latin typeface="Frutiger 55 Roman" pitchFamily="34" charset="0"/>
                        </a:defRPr>
                      </a:lvl8pPr>
                      <a:lvl9pPr marL="2725738" fontAlgn="base">
                        <a:spcBef>
                          <a:spcPct val="0"/>
                        </a:spcBef>
                        <a:spcAft>
                          <a:spcPts val="300"/>
                        </a:spcAft>
                        <a:buClr>
                          <a:srgbClr val="000066"/>
                        </a:buClr>
                        <a:buSzPct val="100000"/>
                        <a:buFont typeface="Frutiger 55 Roman" pitchFamily="34" charset="0"/>
                        <a:defRPr>
                          <a:solidFill>
                            <a:schemeClr val="tx1"/>
                          </a:solidFill>
                          <a:latin typeface="Frutiger 55 Roman" pitchFamily="34" charset="0"/>
                        </a:defRPr>
                      </a:lvl9pPr>
                    </a:lstStyle>
                    <a:p>
                      <a:pPr marL="0" marR="0" lvl="0" indent="0" algn="l" defTabSz="914400" rtl="0" eaLnBrk="1" fontAlgn="base" latinLnBrk="0" hangingPunct="1">
                        <a:lnSpc>
                          <a:spcPct val="100000"/>
                        </a:lnSpc>
                        <a:spcBef>
                          <a:spcPct val="0"/>
                        </a:spcBef>
                        <a:spcAft>
                          <a:spcPts val="300"/>
                        </a:spcAft>
                        <a:buClr>
                          <a:srgbClr val="000066"/>
                        </a:buClr>
                        <a:buSzPct val="120000"/>
                        <a:buFont typeface="Symbol" pitchFamily="18" charset="2"/>
                        <a:buNone/>
                        <a:tabLst/>
                      </a:pPr>
                      <a:endParaRPr kumimoji="0" lang="en-GB" altLang="en-US" sz="2000" b="0" i="0" u="none" strike="noStrike" cap="none" normalizeH="0" baseline="0" smtClean="0">
                        <a:ln>
                          <a:noFill/>
                        </a:ln>
                        <a:solidFill>
                          <a:schemeClr val="tx1"/>
                        </a:solidFill>
                        <a:effectLst/>
                        <a:latin typeface="Frutiger 55 Roman" pitchFamily="34" charset="0"/>
                      </a:endParaRPr>
                    </a:p>
                  </a:txBody>
                  <a:tcPr marL="121936" marR="121936" marT="45715" marB="45715" anchor="b" horzOverflow="overflow">
                    <a:lnL>
                      <a:noFill/>
                    </a:lnL>
                    <a:lnR>
                      <a:noFill/>
                    </a:lnR>
                    <a:lnT>
                      <a:noFill/>
                    </a:lnT>
                    <a:lnB>
                      <a:noFill/>
                    </a:lnB>
                    <a:lnTlToBr>
                      <a:noFill/>
                    </a:lnTlToBr>
                    <a:lnBlToTr>
                      <a:noFill/>
                    </a:lnBlToTr>
                    <a:noFill/>
                  </a:tcPr>
                </a:tc>
                <a:tc>
                  <a:txBody>
                    <a:bodyPr/>
                    <a:lstStyle>
                      <a:lvl1pPr marL="265113" indent="-265113">
                        <a:spcAft>
                          <a:spcPts val="300"/>
                        </a:spcAft>
                        <a:buClr>
                          <a:srgbClr val="000066"/>
                        </a:buClr>
                        <a:buSzPct val="120000"/>
                        <a:buFont typeface="Symbol" pitchFamily="18" charset="2"/>
                        <a:defRPr>
                          <a:solidFill>
                            <a:schemeClr val="tx1"/>
                          </a:solidFill>
                          <a:latin typeface="Frutiger 55 Roman" pitchFamily="34" charset="0"/>
                        </a:defRPr>
                      </a:lvl1pPr>
                      <a:lvl2pPr marL="539750" indent="-273050">
                        <a:spcAft>
                          <a:spcPts val="300"/>
                        </a:spcAft>
                        <a:buClr>
                          <a:srgbClr val="000066"/>
                        </a:buClr>
                        <a:buSzPct val="100000"/>
                        <a:buFont typeface="Frutiger 55 Roman" pitchFamily="34" charset="0"/>
                        <a:defRPr>
                          <a:solidFill>
                            <a:schemeClr val="tx1"/>
                          </a:solidFill>
                          <a:latin typeface="Frutiger 55 Roman" pitchFamily="34" charset="0"/>
                        </a:defRPr>
                      </a:lvl2pPr>
                      <a:lvl3pPr marL="806450" indent="-265113">
                        <a:spcAft>
                          <a:spcPts val="300"/>
                        </a:spcAft>
                        <a:buClr>
                          <a:srgbClr val="000066"/>
                        </a:buClr>
                        <a:buSzPct val="100000"/>
                        <a:buFont typeface="Frutiger 55 Roman" pitchFamily="34" charset="0"/>
                        <a:defRPr>
                          <a:solidFill>
                            <a:schemeClr val="tx1"/>
                          </a:solidFill>
                          <a:latin typeface="Frutiger 55 Roman" pitchFamily="34" charset="0"/>
                        </a:defRPr>
                      </a:lvl3pPr>
                      <a:lvl4pPr marL="1073150" indent="-265113">
                        <a:spcAft>
                          <a:spcPts val="300"/>
                        </a:spcAft>
                        <a:buClr>
                          <a:srgbClr val="000066"/>
                        </a:buClr>
                        <a:buSzPct val="100000"/>
                        <a:buFont typeface="Frutiger 55 Roman" pitchFamily="34" charset="0"/>
                        <a:defRPr>
                          <a:solidFill>
                            <a:schemeClr val="tx1"/>
                          </a:solidFill>
                          <a:latin typeface="Frutiger 55 Roman" pitchFamily="34" charset="0"/>
                        </a:defRPr>
                      </a:lvl4pPr>
                      <a:lvl5pPr marL="1360488" indent="-285750">
                        <a:spcAft>
                          <a:spcPts val="300"/>
                        </a:spcAft>
                        <a:buClr>
                          <a:srgbClr val="000066"/>
                        </a:buClr>
                        <a:buSzPct val="100000"/>
                        <a:buFont typeface="Frutiger 55 Roman" pitchFamily="34" charset="0"/>
                        <a:defRPr>
                          <a:solidFill>
                            <a:schemeClr val="tx1"/>
                          </a:solidFill>
                          <a:latin typeface="Frutiger 55 Roman" pitchFamily="34" charset="0"/>
                        </a:defRPr>
                      </a:lvl5pPr>
                      <a:lvl6pPr marL="1817688" indent="-285750" fontAlgn="base">
                        <a:spcBef>
                          <a:spcPct val="0"/>
                        </a:spcBef>
                        <a:spcAft>
                          <a:spcPts val="300"/>
                        </a:spcAft>
                        <a:buClr>
                          <a:srgbClr val="000066"/>
                        </a:buClr>
                        <a:buSzPct val="100000"/>
                        <a:buFont typeface="Frutiger 55 Roman" pitchFamily="34" charset="0"/>
                        <a:defRPr>
                          <a:solidFill>
                            <a:schemeClr val="tx1"/>
                          </a:solidFill>
                          <a:latin typeface="Frutiger 55 Roman" pitchFamily="34" charset="0"/>
                        </a:defRPr>
                      </a:lvl6pPr>
                      <a:lvl7pPr marL="2274888" indent="-285750" fontAlgn="base">
                        <a:spcBef>
                          <a:spcPct val="0"/>
                        </a:spcBef>
                        <a:spcAft>
                          <a:spcPts val="300"/>
                        </a:spcAft>
                        <a:buClr>
                          <a:srgbClr val="000066"/>
                        </a:buClr>
                        <a:buSzPct val="100000"/>
                        <a:buFont typeface="Frutiger 55 Roman" pitchFamily="34" charset="0"/>
                        <a:defRPr>
                          <a:solidFill>
                            <a:schemeClr val="tx1"/>
                          </a:solidFill>
                          <a:latin typeface="Frutiger 55 Roman" pitchFamily="34" charset="0"/>
                        </a:defRPr>
                      </a:lvl7pPr>
                      <a:lvl8pPr marL="2732088" indent="-285750" fontAlgn="base">
                        <a:spcBef>
                          <a:spcPct val="0"/>
                        </a:spcBef>
                        <a:spcAft>
                          <a:spcPts val="300"/>
                        </a:spcAft>
                        <a:buClr>
                          <a:srgbClr val="000066"/>
                        </a:buClr>
                        <a:buSzPct val="100000"/>
                        <a:buFont typeface="Frutiger 55 Roman" pitchFamily="34" charset="0"/>
                        <a:defRPr>
                          <a:solidFill>
                            <a:schemeClr val="tx1"/>
                          </a:solidFill>
                          <a:latin typeface="Frutiger 55 Roman" pitchFamily="34" charset="0"/>
                        </a:defRPr>
                      </a:lvl8pPr>
                      <a:lvl9pPr marL="3189288" indent="-285750" fontAlgn="base">
                        <a:spcBef>
                          <a:spcPct val="0"/>
                        </a:spcBef>
                        <a:spcAft>
                          <a:spcPts val="300"/>
                        </a:spcAft>
                        <a:buClr>
                          <a:srgbClr val="000066"/>
                        </a:buClr>
                        <a:buSzPct val="100000"/>
                        <a:buFont typeface="Frutiger 55 Roman" pitchFamily="34" charset="0"/>
                        <a:defRPr>
                          <a:solidFill>
                            <a:schemeClr val="tx1"/>
                          </a:solidFill>
                          <a:latin typeface="Frutiger 55 Roman" pitchFamily="34" charset="0"/>
                        </a:defRPr>
                      </a:lvl9pPr>
                    </a:lstStyle>
                    <a:p>
                      <a:pPr marL="265113" marR="0" lvl="0" indent="-265113" algn="l" defTabSz="914400" rtl="0" eaLnBrk="1" fontAlgn="b" latinLnBrk="0" hangingPunct="1">
                        <a:lnSpc>
                          <a:spcPct val="100000"/>
                        </a:lnSpc>
                        <a:spcBef>
                          <a:spcPct val="0"/>
                        </a:spcBef>
                        <a:spcAft>
                          <a:spcPts val="300"/>
                        </a:spcAft>
                        <a:buClrTx/>
                        <a:buSzTx/>
                        <a:buFont typeface="Symbol" pitchFamily="18" charset="2"/>
                        <a:buNone/>
                        <a:tabLst/>
                      </a:pPr>
                      <a:r>
                        <a:rPr kumimoji="0" lang="en-GB" altLang="en-US" sz="2000" b="1" i="0" u="none" strike="noStrike" cap="none" normalizeH="0" baseline="0" dirty="0" smtClean="0">
                          <a:ln>
                            <a:noFill/>
                          </a:ln>
                          <a:solidFill>
                            <a:schemeClr val="tx1"/>
                          </a:solidFill>
                          <a:effectLst/>
                          <a:latin typeface="Frutiger 55 Roman"/>
                          <a:cs typeface="Arial" charset="0"/>
                        </a:rPr>
                        <a:t>€</a:t>
                      </a:r>
                      <a:r>
                        <a:rPr kumimoji="0" lang="en-GB" altLang="en-US" sz="2000" b="1" i="0" u="none" strike="noStrike" cap="none" normalizeH="0" baseline="0" dirty="0" smtClean="0">
                          <a:ln>
                            <a:noFill/>
                          </a:ln>
                          <a:solidFill>
                            <a:schemeClr val="tx1"/>
                          </a:solidFill>
                          <a:effectLst/>
                          <a:latin typeface="Arial" charset="0"/>
                          <a:cs typeface="Arial" charset="0"/>
                        </a:rPr>
                        <a:t>200,000</a:t>
                      </a:r>
                      <a:endParaRPr kumimoji="0" lang="en-GB" altLang="en-US" sz="2000" b="1" i="0" u="none" strike="noStrike" cap="none" normalizeH="0" baseline="0" dirty="0" smtClean="0">
                        <a:ln>
                          <a:noFill/>
                        </a:ln>
                        <a:solidFill>
                          <a:schemeClr val="tx1"/>
                        </a:solidFill>
                        <a:effectLst/>
                        <a:latin typeface="Arial" charset="0"/>
                      </a:endParaRPr>
                    </a:p>
                  </a:txBody>
                  <a:tcPr marL="121936" marR="121936" marT="45715" marB="45715" anchor="b" horzOverflow="overflow">
                    <a:lnL>
                      <a:noFill/>
                    </a:lnL>
                    <a:lnR cap="flat">
                      <a:noFill/>
                    </a:lnR>
                    <a:lnT>
                      <a:noFill/>
                    </a:lnT>
                    <a:lnB>
                      <a:noFill/>
                    </a:lnB>
                    <a:lnTlToBr>
                      <a:noFill/>
                    </a:lnTlToBr>
                    <a:lnBlToTr>
                      <a:noFill/>
                    </a:lnBlToTr>
                    <a:noFill/>
                  </a:tcPr>
                </a:tc>
              </a:tr>
              <a:tr h="396240">
                <a:tc>
                  <a:txBody>
                    <a:bodyPr/>
                    <a:lstStyle>
                      <a:lvl1pPr>
                        <a:spcAft>
                          <a:spcPts val="300"/>
                        </a:spcAft>
                        <a:buClr>
                          <a:srgbClr val="000066"/>
                        </a:buClr>
                        <a:buSzPct val="120000"/>
                        <a:buFont typeface="Symbol" pitchFamily="18" charset="2"/>
                        <a:defRPr>
                          <a:solidFill>
                            <a:schemeClr val="tx1"/>
                          </a:solidFill>
                          <a:latin typeface="Frutiger 55 Roman" pitchFamily="34" charset="0"/>
                        </a:defRPr>
                      </a:lvl1pPr>
                      <a:lvl2pPr marL="234950">
                        <a:spcAft>
                          <a:spcPts val="300"/>
                        </a:spcAft>
                        <a:buClr>
                          <a:srgbClr val="000066"/>
                        </a:buClr>
                        <a:buSzPct val="100000"/>
                        <a:buFont typeface="Frutiger 55 Roman" pitchFamily="34" charset="0"/>
                        <a:defRPr>
                          <a:solidFill>
                            <a:schemeClr val="tx1"/>
                          </a:solidFill>
                          <a:latin typeface="Frutiger 55 Roman" pitchFamily="34" charset="0"/>
                        </a:defRPr>
                      </a:lvl2pPr>
                      <a:lvl3pPr marL="458788">
                        <a:spcAft>
                          <a:spcPts val="300"/>
                        </a:spcAft>
                        <a:buClr>
                          <a:srgbClr val="000066"/>
                        </a:buClr>
                        <a:buSzPct val="100000"/>
                        <a:buFont typeface="Frutiger 55 Roman" pitchFamily="34" charset="0"/>
                        <a:defRPr>
                          <a:solidFill>
                            <a:schemeClr val="tx1"/>
                          </a:solidFill>
                          <a:latin typeface="Frutiger 55 Roman" pitchFamily="34" charset="0"/>
                        </a:defRPr>
                      </a:lvl3pPr>
                      <a:lvl4pPr marL="682625">
                        <a:spcAft>
                          <a:spcPts val="300"/>
                        </a:spcAft>
                        <a:buClr>
                          <a:srgbClr val="000066"/>
                        </a:buClr>
                        <a:buSzPct val="100000"/>
                        <a:buFont typeface="Frutiger 55 Roman" pitchFamily="34" charset="0"/>
                        <a:defRPr>
                          <a:solidFill>
                            <a:schemeClr val="tx1"/>
                          </a:solidFill>
                          <a:latin typeface="Frutiger 55 Roman" pitchFamily="34" charset="0"/>
                        </a:defRPr>
                      </a:lvl4pPr>
                      <a:lvl5pPr marL="896938">
                        <a:spcAft>
                          <a:spcPts val="300"/>
                        </a:spcAft>
                        <a:buClr>
                          <a:srgbClr val="000066"/>
                        </a:buClr>
                        <a:buSzPct val="100000"/>
                        <a:buFont typeface="Frutiger 55 Roman" pitchFamily="34" charset="0"/>
                        <a:defRPr>
                          <a:solidFill>
                            <a:schemeClr val="tx1"/>
                          </a:solidFill>
                          <a:latin typeface="Frutiger 55 Roman" pitchFamily="34" charset="0"/>
                        </a:defRPr>
                      </a:lvl5pPr>
                      <a:lvl6pPr marL="1354138" fontAlgn="base">
                        <a:spcBef>
                          <a:spcPct val="0"/>
                        </a:spcBef>
                        <a:spcAft>
                          <a:spcPts val="300"/>
                        </a:spcAft>
                        <a:buClr>
                          <a:srgbClr val="000066"/>
                        </a:buClr>
                        <a:buSzPct val="100000"/>
                        <a:buFont typeface="Frutiger 55 Roman" pitchFamily="34" charset="0"/>
                        <a:defRPr>
                          <a:solidFill>
                            <a:schemeClr val="tx1"/>
                          </a:solidFill>
                          <a:latin typeface="Frutiger 55 Roman" pitchFamily="34" charset="0"/>
                        </a:defRPr>
                      </a:lvl6pPr>
                      <a:lvl7pPr marL="1811338" fontAlgn="base">
                        <a:spcBef>
                          <a:spcPct val="0"/>
                        </a:spcBef>
                        <a:spcAft>
                          <a:spcPts val="300"/>
                        </a:spcAft>
                        <a:buClr>
                          <a:srgbClr val="000066"/>
                        </a:buClr>
                        <a:buSzPct val="100000"/>
                        <a:buFont typeface="Frutiger 55 Roman" pitchFamily="34" charset="0"/>
                        <a:defRPr>
                          <a:solidFill>
                            <a:schemeClr val="tx1"/>
                          </a:solidFill>
                          <a:latin typeface="Frutiger 55 Roman" pitchFamily="34" charset="0"/>
                        </a:defRPr>
                      </a:lvl7pPr>
                      <a:lvl8pPr marL="2268538" fontAlgn="base">
                        <a:spcBef>
                          <a:spcPct val="0"/>
                        </a:spcBef>
                        <a:spcAft>
                          <a:spcPts val="300"/>
                        </a:spcAft>
                        <a:buClr>
                          <a:srgbClr val="000066"/>
                        </a:buClr>
                        <a:buSzPct val="100000"/>
                        <a:buFont typeface="Frutiger 55 Roman" pitchFamily="34" charset="0"/>
                        <a:defRPr>
                          <a:solidFill>
                            <a:schemeClr val="tx1"/>
                          </a:solidFill>
                          <a:latin typeface="Frutiger 55 Roman" pitchFamily="34" charset="0"/>
                        </a:defRPr>
                      </a:lvl8pPr>
                      <a:lvl9pPr marL="2725738" fontAlgn="base">
                        <a:spcBef>
                          <a:spcPct val="0"/>
                        </a:spcBef>
                        <a:spcAft>
                          <a:spcPts val="300"/>
                        </a:spcAft>
                        <a:buClr>
                          <a:srgbClr val="000066"/>
                        </a:buClr>
                        <a:buSzPct val="100000"/>
                        <a:buFont typeface="Frutiger 55 Roman" pitchFamily="34" charset="0"/>
                        <a:defRPr>
                          <a:solidFill>
                            <a:schemeClr val="tx1"/>
                          </a:solidFill>
                          <a:latin typeface="Frutiger 55 Roman" pitchFamily="34" charset="0"/>
                        </a:defRPr>
                      </a:lvl9pPr>
                    </a:lstStyle>
                    <a:p>
                      <a:pPr marL="0" marR="0" lvl="0" indent="0" algn="l" defTabSz="914400" rtl="0" eaLnBrk="1" fontAlgn="base" latinLnBrk="0" hangingPunct="1">
                        <a:lnSpc>
                          <a:spcPct val="100000"/>
                        </a:lnSpc>
                        <a:spcBef>
                          <a:spcPct val="0"/>
                        </a:spcBef>
                        <a:spcAft>
                          <a:spcPts val="300"/>
                        </a:spcAft>
                        <a:buClr>
                          <a:srgbClr val="000066"/>
                        </a:buClr>
                        <a:buSzPct val="120000"/>
                        <a:buFont typeface="Symbol" pitchFamily="18" charset="2"/>
                        <a:buNone/>
                        <a:tabLst/>
                      </a:pPr>
                      <a:endParaRPr kumimoji="0" lang="en-GB" altLang="en-US" sz="2000" b="0" i="0" u="none" strike="noStrike" cap="none" normalizeH="0" baseline="0" dirty="0" smtClean="0">
                        <a:ln>
                          <a:noFill/>
                        </a:ln>
                        <a:solidFill>
                          <a:schemeClr val="tx1"/>
                        </a:solidFill>
                        <a:effectLst/>
                        <a:latin typeface="Frutiger 55 Roman" pitchFamily="34" charset="0"/>
                      </a:endParaRPr>
                    </a:p>
                  </a:txBody>
                  <a:tcPr marL="121936" marR="121936" marT="45715" marB="45715" anchor="b" horzOverflow="overflow">
                    <a:lnL cap="flat">
                      <a:noFill/>
                    </a:lnL>
                    <a:lnR>
                      <a:noFill/>
                    </a:lnR>
                    <a:lnT>
                      <a:noFill/>
                    </a:lnT>
                    <a:lnB>
                      <a:noFill/>
                    </a:lnB>
                    <a:lnTlToBr>
                      <a:noFill/>
                    </a:lnTlToBr>
                    <a:lnBlToTr>
                      <a:noFill/>
                    </a:lnBlToTr>
                    <a:noFill/>
                  </a:tcPr>
                </a:tc>
                <a:tc>
                  <a:txBody>
                    <a:bodyPr/>
                    <a:lstStyle>
                      <a:lvl1pPr>
                        <a:spcAft>
                          <a:spcPts val="300"/>
                        </a:spcAft>
                        <a:buClr>
                          <a:srgbClr val="000066"/>
                        </a:buClr>
                        <a:buSzPct val="120000"/>
                        <a:buFont typeface="Symbol" pitchFamily="18" charset="2"/>
                        <a:defRPr>
                          <a:solidFill>
                            <a:schemeClr val="tx1"/>
                          </a:solidFill>
                          <a:latin typeface="Frutiger 55 Roman" pitchFamily="34" charset="0"/>
                        </a:defRPr>
                      </a:lvl1pPr>
                      <a:lvl2pPr marL="234950">
                        <a:spcAft>
                          <a:spcPts val="300"/>
                        </a:spcAft>
                        <a:buClr>
                          <a:srgbClr val="000066"/>
                        </a:buClr>
                        <a:buSzPct val="100000"/>
                        <a:buFont typeface="Frutiger 55 Roman" pitchFamily="34" charset="0"/>
                        <a:defRPr>
                          <a:solidFill>
                            <a:schemeClr val="tx1"/>
                          </a:solidFill>
                          <a:latin typeface="Frutiger 55 Roman" pitchFamily="34" charset="0"/>
                        </a:defRPr>
                      </a:lvl2pPr>
                      <a:lvl3pPr marL="458788">
                        <a:spcAft>
                          <a:spcPts val="300"/>
                        </a:spcAft>
                        <a:buClr>
                          <a:srgbClr val="000066"/>
                        </a:buClr>
                        <a:buSzPct val="100000"/>
                        <a:buFont typeface="Frutiger 55 Roman" pitchFamily="34" charset="0"/>
                        <a:defRPr>
                          <a:solidFill>
                            <a:schemeClr val="tx1"/>
                          </a:solidFill>
                          <a:latin typeface="Frutiger 55 Roman" pitchFamily="34" charset="0"/>
                        </a:defRPr>
                      </a:lvl3pPr>
                      <a:lvl4pPr marL="682625">
                        <a:spcAft>
                          <a:spcPts val="300"/>
                        </a:spcAft>
                        <a:buClr>
                          <a:srgbClr val="000066"/>
                        </a:buClr>
                        <a:buSzPct val="100000"/>
                        <a:buFont typeface="Frutiger 55 Roman" pitchFamily="34" charset="0"/>
                        <a:defRPr>
                          <a:solidFill>
                            <a:schemeClr val="tx1"/>
                          </a:solidFill>
                          <a:latin typeface="Frutiger 55 Roman" pitchFamily="34" charset="0"/>
                        </a:defRPr>
                      </a:lvl4pPr>
                      <a:lvl5pPr marL="896938">
                        <a:spcAft>
                          <a:spcPts val="300"/>
                        </a:spcAft>
                        <a:buClr>
                          <a:srgbClr val="000066"/>
                        </a:buClr>
                        <a:buSzPct val="100000"/>
                        <a:buFont typeface="Frutiger 55 Roman" pitchFamily="34" charset="0"/>
                        <a:defRPr>
                          <a:solidFill>
                            <a:schemeClr val="tx1"/>
                          </a:solidFill>
                          <a:latin typeface="Frutiger 55 Roman" pitchFamily="34" charset="0"/>
                        </a:defRPr>
                      </a:lvl5pPr>
                      <a:lvl6pPr marL="1354138" fontAlgn="base">
                        <a:spcBef>
                          <a:spcPct val="0"/>
                        </a:spcBef>
                        <a:spcAft>
                          <a:spcPts val="300"/>
                        </a:spcAft>
                        <a:buClr>
                          <a:srgbClr val="000066"/>
                        </a:buClr>
                        <a:buSzPct val="100000"/>
                        <a:buFont typeface="Frutiger 55 Roman" pitchFamily="34" charset="0"/>
                        <a:defRPr>
                          <a:solidFill>
                            <a:schemeClr val="tx1"/>
                          </a:solidFill>
                          <a:latin typeface="Frutiger 55 Roman" pitchFamily="34" charset="0"/>
                        </a:defRPr>
                      </a:lvl6pPr>
                      <a:lvl7pPr marL="1811338" fontAlgn="base">
                        <a:spcBef>
                          <a:spcPct val="0"/>
                        </a:spcBef>
                        <a:spcAft>
                          <a:spcPts val="300"/>
                        </a:spcAft>
                        <a:buClr>
                          <a:srgbClr val="000066"/>
                        </a:buClr>
                        <a:buSzPct val="100000"/>
                        <a:buFont typeface="Frutiger 55 Roman" pitchFamily="34" charset="0"/>
                        <a:defRPr>
                          <a:solidFill>
                            <a:schemeClr val="tx1"/>
                          </a:solidFill>
                          <a:latin typeface="Frutiger 55 Roman" pitchFamily="34" charset="0"/>
                        </a:defRPr>
                      </a:lvl7pPr>
                      <a:lvl8pPr marL="2268538" fontAlgn="base">
                        <a:spcBef>
                          <a:spcPct val="0"/>
                        </a:spcBef>
                        <a:spcAft>
                          <a:spcPts val="300"/>
                        </a:spcAft>
                        <a:buClr>
                          <a:srgbClr val="000066"/>
                        </a:buClr>
                        <a:buSzPct val="100000"/>
                        <a:buFont typeface="Frutiger 55 Roman" pitchFamily="34" charset="0"/>
                        <a:defRPr>
                          <a:solidFill>
                            <a:schemeClr val="tx1"/>
                          </a:solidFill>
                          <a:latin typeface="Frutiger 55 Roman" pitchFamily="34" charset="0"/>
                        </a:defRPr>
                      </a:lvl8pPr>
                      <a:lvl9pPr marL="2725738" fontAlgn="base">
                        <a:spcBef>
                          <a:spcPct val="0"/>
                        </a:spcBef>
                        <a:spcAft>
                          <a:spcPts val="300"/>
                        </a:spcAft>
                        <a:buClr>
                          <a:srgbClr val="000066"/>
                        </a:buClr>
                        <a:buSzPct val="100000"/>
                        <a:buFont typeface="Frutiger 55 Roman" pitchFamily="34" charset="0"/>
                        <a:defRPr>
                          <a:solidFill>
                            <a:schemeClr val="tx1"/>
                          </a:solidFill>
                          <a:latin typeface="Frutiger 55 Roman" pitchFamily="34" charset="0"/>
                        </a:defRPr>
                      </a:lvl9pPr>
                    </a:lstStyle>
                    <a:p>
                      <a:pPr marL="0" marR="0" lvl="0" indent="0" algn="l" defTabSz="914400" rtl="0" eaLnBrk="1" fontAlgn="base" latinLnBrk="0" hangingPunct="1">
                        <a:lnSpc>
                          <a:spcPct val="100000"/>
                        </a:lnSpc>
                        <a:spcBef>
                          <a:spcPct val="0"/>
                        </a:spcBef>
                        <a:spcAft>
                          <a:spcPts val="300"/>
                        </a:spcAft>
                        <a:buClr>
                          <a:srgbClr val="000066"/>
                        </a:buClr>
                        <a:buSzPct val="120000"/>
                        <a:buFont typeface="Symbol" pitchFamily="18" charset="2"/>
                        <a:buNone/>
                        <a:tabLst/>
                      </a:pPr>
                      <a:endParaRPr kumimoji="0" lang="en-GB" altLang="en-US" sz="2000" b="0" i="0" u="none" strike="noStrike" cap="none" normalizeH="0" baseline="0" smtClean="0">
                        <a:ln>
                          <a:noFill/>
                        </a:ln>
                        <a:solidFill>
                          <a:schemeClr val="tx1"/>
                        </a:solidFill>
                        <a:effectLst/>
                        <a:latin typeface="Frutiger 55 Roman" pitchFamily="34" charset="0"/>
                      </a:endParaRPr>
                    </a:p>
                  </a:txBody>
                  <a:tcPr marL="121936" marR="121936" marT="45715" marB="45715" anchor="b" horzOverflow="overflow">
                    <a:lnL>
                      <a:noFill/>
                    </a:lnL>
                    <a:lnR>
                      <a:noFill/>
                    </a:lnR>
                    <a:lnT>
                      <a:noFill/>
                    </a:lnT>
                    <a:lnB>
                      <a:noFill/>
                    </a:lnB>
                    <a:lnTlToBr>
                      <a:noFill/>
                    </a:lnTlToBr>
                    <a:lnBlToTr>
                      <a:noFill/>
                    </a:lnBlToTr>
                    <a:noFill/>
                  </a:tcPr>
                </a:tc>
                <a:tc>
                  <a:txBody>
                    <a:bodyPr/>
                    <a:lstStyle>
                      <a:lvl1pPr>
                        <a:spcAft>
                          <a:spcPts val="300"/>
                        </a:spcAft>
                        <a:buClr>
                          <a:srgbClr val="000066"/>
                        </a:buClr>
                        <a:buSzPct val="120000"/>
                        <a:buFont typeface="Symbol" pitchFamily="18" charset="2"/>
                        <a:defRPr>
                          <a:solidFill>
                            <a:schemeClr val="tx1"/>
                          </a:solidFill>
                          <a:latin typeface="Frutiger 55 Roman" pitchFamily="34" charset="0"/>
                        </a:defRPr>
                      </a:lvl1pPr>
                      <a:lvl2pPr marL="234950">
                        <a:spcAft>
                          <a:spcPts val="300"/>
                        </a:spcAft>
                        <a:buClr>
                          <a:srgbClr val="000066"/>
                        </a:buClr>
                        <a:buSzPct val="100000"/>
                        <a:buFont typeface="Frutiger 55 Roman" pitchFamily="34" charset="0"/>
                        <a:defRPr>
                          <a:solidFill>
                            <a:schemeClr val="tx1"/>
                          </a:solidFill>
                          <a:latin typeface="Frutiger 55 Roman" pitchFamily="34" charset="0"/>
                        </a:defRPr>
                      </a:lvl2pPr>
                      <a:lvl3pPr marL="458788">
                        <a:spcAft>
                          <a:spcPts val="300"/>
                        </a:spcAft>
                        <a:buClr>
                          <a:srgbClr val="000066"/>
                        </a:buClr>
                        <a:buSzPct val="100000"/>
                        <a:buFont typeface="Frutiger 55 Roman" pitchFamily="34" charset="0"/>
                        <a:defRPr>
                          <a:solidFill>
                            <a:schemeClr val="tx1"/>
                          </a:solidFill>
                          <a:latin typeface="Frutiger 55 Roman" pitchFamily="34" charset="0"/>
                        </a:defRPr>
                      </a:lvl3pPr>
                      <a:lvl4pPr marL="682625">
                        <a:spcAft>
                          <a:spcPts val="300"/>
                        </a:spcAft>
                        <a:buClr>
                          <a:srgbClr val="000066"/>
                        </a:buClr>
                        <a:buSzPct val="100000"/>
                        <a:buFont typeface="Frutiger 55 Roman" pitchFamily="34" charset="0"/>
                        <a:defRPr>
                          <a:solidFill>
                            <a:schemeClr val="tx1"/>
                          </a:solidFill>
                          <a:latin typeface="Frutiger 55 Roman" pitchFamily="34" charset="0"/>
                        </a:defRPr>
                      </a:lvl4pPr>
                      <a:lvl5pPr marL="896938">
                        <a:spcAft>
                          <a:spcPts val="300"/>
                        </a:spcAft>
                        <a:buClr>
                          <a:srgbClr val="000066"/>
                        </a:buClr>
                        <a:buSzPct val="100000"/>
                        <a:buFont typeface="Frutiger 55 Roman" pitchFamily="34" charset="0"/>
                        <a:defRPr>
                          <a:solidFill>
                            <a:schemeClr val="tx1"/>
                          </a:solidFill>
                          <a:latin typeface="Frutiger 55 Roman" pitchFamily="34" charset="0"/>
                        </a:defRPr>
                      </a:lvl5pPr>
                      <a:lvl6pPr marL="1354138" fontAlgn="base">
                        <a:spcBef>
                          <a:spcPct val="0"/>
                        </a:spcBef>
                        <a:spcAft>
                          <a:spcPts val="300"/>
                        </a:spcAft>
                        <a:buClr>
                          <a:srgbClr val="000066"/>
                        </a:buClr>
                        <a:buSzPct val="100000"/>
                        <a:buFont typeface="Frutiger 55 Roman" pitchFamily="34" charset="0"/>
                        <a:defRPr>
                          <a:solidFill>
                            <a:schemeClr val="tx1"/>
                          </a:solidFill>
                          <a:latin typeface="Frutiger 55 Roman" pitchFamily="34" charset="0"/>
                        </a:defRPr>
                      </a:lvl6pPr>
                      <a:lvl7pPr marL="1811338" fontAlgn="base">
                        <a:spcBef>
                          <a:spcPct val="0"/>
                        </a:spcBef>
                        <a:spcAft>
                          <a:spcPts val="300"/>
                        </a:spcAft>
                        <a:buClr>
                          <a:srgbClr val="000066"/>
                        </a:buClr>
                        <a:buSzPct val="100000"/>
                        <a:buFont typeface="Frutiger 55 Roman" pitchFamily="34" charset="0"/>
                        <a:defRPr>
                          <a:solidFill>
                            <a:schemeClr val="tx1"/>
                          </a:solidFill>
                          <a:latin typeface="Frutiger 55 Roman" pitchFamily="34" charset="0"/>
                        </a:defRPr>
                      </a:lvl7pPr>
                      <a:lvl8pPr marL="2268538" fontAlgn="base">
                        <a:spcBef>
                          <a:spcPct val="0"/>
                        </a:spcBef>
                        <a:spcAft>
                          <a:spcPts val="300"/>
                        </a:spcAft>
                        <a:buClr>
                          <a:srgbClr val="000066"/>
                        </a:buClr>
                        <a:buSzPct val="100000"/>
                        <a:buFont typeface="Frutiger 55 Roman" pitchFamily="34" charset="0"/>
                        <a:defRPr>
                          <a:solidFill>
                            <a:schemeClr val="tx1"/>
                          </a:solidFill>
                          <a:latin typeface="Frutiger 55 Roman" pitchFamily="34" charset="0"/>
                        </a:defRPr>
                      </a:lvl8pPr>
                      <a:lvl9pPr marL="2725738" fontAlgn="base">
                        <a:spcBef>
                          <a:spcPct val="0"/>
                        </a:spcBef>
                        <a:spcAft>
                          <a:spcPts val="300"/>
                        </a:spcAft>
                        <a:buClr>
                          <a:srgbClr val="000066"/>
                        </a:buClr>
                        <a:buSzPct val="100000"/>
                        <a:buFont typeface="Frutiger 55 Roman" pitchFamily="34" charset="0"/>
                        <a:defRPr>
                          <a:solidFill>
                            <a:schemeClr val="tx1"/>
                          </a:solidFill>
                          <a:latin typeface="Frutiger 55 Roman" pitchFamily="34" charset="0"/>
                        </a:defRPr>
                      </a:lvl9pPr>
                    </a:lstStyle>
                    <a:p>
                      <a:pPr marL="0" marR="0" lvl="0" indent="0" algn="l" defTabSz="914400" rtl="0" eaLnBrk="1" fontAlgn="base" latinLnBrk="0" hangingPunct="1">
                        <a:lnSpc>
                          <a:spcPct val="100000"/>
                        </a:lnSpc>
                        <a:spcBef>
                          <a:spcPct val="0"/>
                        </a:spcBef>
                        <a:spcAft>
                          <a:spcPts val="300"/>
                        </a:spcAft>
                        <a:buClr>
                          <a:srgbClr val="000066"/>
                        </a:buClr>
                        <a:buSzPct val="120000"/>
                        <a:buFont typeface="Symbol" pitchFamily="18" charset="2"/>
                        <a:buNone/>
                        <a:tabLst/>
                      </a:pPr>
                      <a:endParaRPr kumimoji="0" lang="en-GB" altLang="en-US" sz="2000" b="0" i="0" u="none" strike="noStrike" cap="none" normalizeH="0" baseline="0" dirty="0" smtClean="0">
                        <a:ln>
                          <a:noFill/>
                        </a:ln>
                        <a:solidFill>
                          <a:schemeClr val="tx1"/>
                        </a:solidFill>
                        <a:effectLst/>
                        <a:latin typeface="Frutiger 55 Roman" pitchFamily="34" charset="0"/>
                      </a:endParaRPr>
                    </a:p>
                  </a:txBody>
                  <a:tcPr marL="121936" marR="121936" marT="45715" marB="45715" anchor="b" horzOverflow="overflow">
                    <a:lnL>
                      <a:noFill/>
                    </a:lnL>
                    <a:lnR>
                      <a:noFill/>
                    </a:lnR>
                    <a:lnT>
                      <a:noFill/>
                    </a:lnT>
                    <a:lnB>
                      <a:noFill/>
                    </a:lnB>
                    <a:lnTlToBr>
                      <a:noFill/>
                    </a:lnTlToBr>
                    <a:lnBlToTr>
                      <a:noFill/>
                    </a:lnBlToTr>
                    <a:noFill/>
                  </a:tcPr>
                </a:tc>
                <a:tc>
                  <a:txBody>
                    <a:bodyPr/>
                    <a:lstStyle>
                      <a:lvl1pPr>
                        <a:spcAft>
                          <a:spcPts val="300"/>
                        </a:spcAft>
                        <a:buClr>
                          <a:srgbClr val="000066"/>
                        </a:buClr>
                        <a:buSzPct val="120000"/>
                        <a:buFont typeface="Symbol" pitchFamily="18" charset="2"/>
                        <a:defRPr>
                          <a:solidFill>
                            <a:schemeClr val="tx1"/>
                          </a:solidFill>
                          <a:latin typeface="Frutiger 55 Roman" pitchFamily="34" charset="0"/>
                        </a:defRPr>
                      </a:lvl1pPr>
                      <a:lvl2pPr marL="234950">
                        <a:spcAft>
                          <a:spcPts val="300"/>
                        </a:spcAft>
                        <a:buClr>
                          <a:srgbClr val="000066"/>
                        </a:buClr>
                        <a:buSzPct val="100000"/>
                        <a:buFont typeface="Frutiger 55 Roman" pitchFamily="34" charset="0"/>
                        <a:defRPr>
                          <a:solidFill>
                            <a:schemeClr val="tx1"/>
                          </a:solidFill>
                          <a:latin typeface="Frutiger 55 Roman" pitchFamily="34" charset="0"/>
                        </a:defRPr>
                      </a:lvl2pPr>
                      <a:lvl3pPr marL="458788">
                        <a:spcAft>
                          <a:spcPts val="300"/>
                        </a:spcAft>
                        <a:buClr>
                          <a:srgbClr val="000066"/>
                        </a:buClr>
                        <a:buSzPct val="100000"/>
                        <a:buFont typeface="Frutiger 55 Roman" pitchFamily="34" charset="0"/>
                        <a:defRPr>
                          <a:solidFill>
                            <a:schemeClr val="tx1"/>
                          </a:solidFill>
                          <a:latin typeface="Frutiger 55 Roman" pitchFamily="34" charset="0"/>
                        </a:defRPr>
                      </a:lvl3pPr>
                      <a:lvl4pPr marL="682625">
                        <a:spcAft>
                          <a:spcPts val="300"/>
                        </a:spcAft>
                        <a:buClr>
                          <a:srgbClr val="000066"/>
                        </a:buClr>
                        <a:buSzPct val="100000"/>
                        <a:buFont typeface="Frutiger 55 Roman" pitchFamily="34" charset="0"/>
                        <a:defRPr>
                          <a:solidFill>
                            <a:schemeClr val="tx1"/>
                          </a:solidFill>
                          <a:latin typeface="Frutiger 55 Roman" pitchFamily="34" charset="0"/>
                        </a:defRPr>
                      </a:lvl4pPr>
                      <a:lvl5pPr marL="896938">
                        <a:spcAft>
                          <a:spcPts val="300"/>
                        </a:spcAft>
                        <a:buClr>
                          <a:srgbClr val="000066"/>
                        </a:buClr>
                        <a:buSzPct val="100000"/>
                        <a:buFont typeface="Frutiger 55 Roman" pitchFamily="34" charset="0"/>
                        <a:defRPr>
                          <a:solidFill>
                            <a:schemeClr val="tx1"/>
                          </a:solidFill>
                          <a:latin typeface="Frutiger 55 Roman" pitchFamily="34" charset="0"/>
                        </a:defRPr>
                      </a:lvl5pPr>
                      <a:lvl6pPr marL="1354138" fontAlgn="base">
                        <a:spcBef>
                          <a:spcPct val="0"/>
                        </a:spcBef>
                        <a:spcAft>
                          <a:spcPts val="300"/>
                        </a:spcAft>
                        <a:buClr>
                          <a:srgbClr val="000066"/>
                        </a:buClr>
                        <a:buSzPct val="100000"/>
                        <a:buFont typeface="Frutiger 55 Roman" pitchFamily="34" charset="0"/>
                        <a:defRPr>
                          <a:solidFill>
                            <a:schemeClr val="tx1"/>
                          </a:solidFill>
                          <a:latin typeface="Frutiger 55 Roman" pitchFamily="34" charset="0"/>
                        </a:defRPr>
                      </a:lvl6pPr>
                      <a:lvl7pPr marL="1811338" fontAlgn="base">
                        <a:spcBef>
                          <a:spcPct val="0"/>
                        </a:spcBef>
                        <a:spcAft>
                          <a:spcPts val="300"/>
                        </a:spcAft>
                        <a:buClr>
                          <a:srgbClr val="000066"/>
                        </a:buClr>
                        <a:buSzPct val="100000"/>
                        <a:buFont typeface="Frutiger 55 Roman" pitchFamily="34" charset="0"/>
                        <a:defRPr>
                          <a:solidFill>
                            <a:schemeClr val="tx1"/>
                          </a:solidFill>
                          <a:latin typeface="Frutiger 55 Roman" pitchFamily="34" charset="0"/>
                        </a:defRPr>
                      </a:lvl7pPr>
                      <a:lvl8pPr marL="2268538" fontAlgn="base">
                        <a:spcBef>
                          <a:spcPct val="0"/>
                        </a:spcBef>
                        <a:spcAft>
                          <a:spcPts val="300"/>
                        </a:spcAft>
                        <a:buClr>
                          <a:srgbClr val="000066"/>
                        </a:buClr>
                        <a:buSzPct val="100000"/>
                        <a:buFont typeface="Frutiger 55 Roman" pitchFamily="34" charset="0"/>
                        <a:defRPr>
                          <a:solidFill>
                            <a:schemeClr val="tx1"/>
                          </a:solidFill>
                          <a:latin typeface="Frutiger 55 Roman" pitchFamily="34" charset="0"/>
                        </a:defRPr>
                      </a:lvl8pPr>
                      <a:lvl9pPr marL="2725738" fontAlgn="base">
                        <a:spcBef>
                          <a:spcPct val="0"/>
                        </a:spcBef>
                        <a:spcAft>
                          <a:spcPts val="300"/>
                        </a:spcAft>
                        <a:buClr>
                          <a:srgbClr val="000066"/>
                        </a:buClr>
                        <a:buSzPct val="100000"/>
                        <a:buFont typeface="Frutiger 55 Roman" pitchFamily="34" charset="0"/>
                        <a:defRPr>
                          <a:solidFill>
                            <a:schemeClr val="tx1"/>
                          </a:solidFill>
                          <a:latin typeface="Frutiger 55 Roman" pitchFamily="34" charset="0"/>
                        </a:defRPr>
                      </a:lvl9pPr>
                    </a:lstStyle>
                    <a:p>
                      <a:pPr marL="0" marR="0" lvl="0" indent="0" algn="l" defTabSz="914400" rtl="0" eaLnBrk="1" fontAlgn="base" latinLnBrk="0" hangingPunct="1">
                        <a:lnSpc>
                          <a:spcPct val="100000"/>
                        </a:lnSpc>
                        <a:spcBef>
                          <a:spcPct val="0"/>
                        </a:spcBef>
                        <a:spcAft>
                          <a:spcPts val="300"/>
                        </a:spcAft>
                        <a:buClr>
                          <a:srgbClr val="000066"/>
                        </a:buClr>
                        <a:buSzPct val="120000"/>
                        <a:buFont typeface="Symbol" pitchFamily="18" charset="2"/>
                        <a:buNone/>
                        <a:tabLst/>
                      </a:pPr>
                      <a:endParaRPr kumimoji="0" lang="en-GB" altLang="en-US" sz="2000" b="0" i="0" u="none" strike="noStrike" cap="none" normalizeH="0" baseline="0" smtClean="0">
                        <a:ln>
                          <a:noFill/>
                        </a:ln>
                        <a:solidFill>
                          <a:schemeClr val="tx1"/>
                        </a:solidFill>
                        <a:effectLst/>
                        <a:latin typeface="Frutiger 55 Roman" pitchFamily="34" charset="0"/>
                      </a:endParaRPr>
                    </a:p>
                  </a:txBody>
                  <a:tcPr marL="121936" marR="121936" marT="45715" marB="45715" anchor="b" horzOverflow="overflow">
                    <a:lnL>
                      <a:noFill/>
                    </a:lnL>
                    <a:lnR cap="flat">
                      <a:noFill/>
                    </a:lnR>
                    <a:lnT>
                      <a:noFill/>
                    </a:lnT>
                    <a:lnB>
                      <a:noFill/>
                    </a:lnB>
                    <a:lnTlToBr>
                      <a:noFill/>
                    </a:lnTlToBr>
                    <a:lnBlToTr>
                      <a:noFill/>
                    </a:lnBlToTr>
                    <a:noFill/>
                  </a:tcPr>
                </a:tc>
              </a:tr>
              <a:tr h="396240">
                <a:tc gridSpan="2">
                  <a:txBody>
                    <a:bodyPr/>
                    <a:lstStyle>
                      <a:lvl1pPr marL="265113" indent="-265113">
                        <a:spcAft>
                          <a:spcPts val="300"/>
                        </a:spcAft>
                        <a:buClr>
                          <a:srgbClr val="000066"/>
                        </a:buClr>
                        <a:buSzPct val="120000"/>
                        <a:buFont typeface="Symbol" pitchFamily="18" charset="2"/>
                        <a:defRPr>
                          <a:solidFill>
                            <a:schemeClr val="tx1"/>
                          </a:solidFill>
                          <a:latin typeface="Frutiger 55 Roman" pitchFamily="34" charset="0"/>
                        </a:defRPr>
                      </a:lvl1pPr>
                      <a:lvl2pPr marL="539750" indent="-273050">
                        <a:spcAft>
                          <a:spcPts val="300"/>
                        </a:spcAft>
                        <a:buClr>
                          <a:srgbClr val="000066"/>
                        </a:buClr>
                        <a:buSzPct val="100000"/>
                        <a:buFont typeface="Frutiger 55 Roman" pitchFamily="34" charset="0"/>
                        <a:defRPr>
                          <a:solidFill>
                            <a:schemeClr val="tx1"/>
                          </a:solidFill>
                          <a:latin typeface="Frutiger 55 Roman" pitchFamily="34" charset="0"/>
                        </a:defRPr>
                      </a:lvl2pPr>
                      <a:lvl3pPr marL="806450" indent="-265113">
                        <a:spcAft>
                          <a:spcPts val="300"/>
                        </a:spcAft>
                        <a:buClr>
                          <a:srgbClr val="000066"/>
                        </a:buClr>
                        <a:buSzPct val="100000"/>
                        <a:buFont typeface="Frutiger 55 Roman" pitchFamily="34" charset="0"/>
                        <a:defRPr>
                          <a:solidFill>
                            <a:schemeClr val="tx1"/>
                          </a:solidFill>
                          <a:latin typeface="Frutiger 55 Roman" pitchFamily="34" charset="0"/>
                        </a:defRPr>
                      </a:lvl3pPr>
                      <a:lvl4pPr marL="1073150" indent="-265113">
                        <a:spcAft>
                          <a:spcPts val="300"/>
                        </a:spcAft>
                        <a:buClr>
                          <a:srgbClr val="000066"/>
                        </a:buClr>
                        <a:buSzPct val="100000"/>
                        <a:buFont typeface="Frutiger 55 Roman" pitchFamily="34" charset="0"/>
                        <a:defRPr>
                          <a:solidFill>
                            <a:schemeClr val="tx1"/>
                          </a:solidFill>
                          <a:latin typeface="Frutiger 55 Roman" pitchFamily="34" charset="0"/>
                        </a:defRPr>
                      </a:lvl4pPr>
                      <a:lvl5pPr marL="1360488" indent="-285750">
                        <a:spcAft>
                          <a:spcPts val="300"/>
                        </a:spcAft>
                        <a:buClr>
                          <a:srgbClr val="000066"/>
                        </a:buClr>
                        <a:buSzPct val="100000"/>
                        <a:buFont typeface="Frutiger 55 Roman" pitchFamily="34" charset="0"/>
                        <a:defRPr>
                          <a:solidFill>
                            <a:schemeClr val="tx1"/>
                          </a:solidFill>
                          <a:latin typeface="Frutiger 55 Roman" pitchFamily="34" charset="0"/>
                        </a:defRPr>
                      </a:lvl5pPr>
                      <a:lvl6pPr marL="1817688" indent="-285750" fontAlgn="base">
                        <a:spcBef>
                          <a:spcPct val="0"/>
                        </a:spcBef>
                        <a:spcAft>
                          <a:spcPts val="300"/>
                        </a:spcAft>
                        <a:buClr>
                          <a:srgbClr val="000066"/>
                        </a:buClr>
                        <a:buSzPct val="100000"/>
                        <a:buFont typeface="Frutiger 55 Roman" pitchFamily="34" charset="0"/>
                        <a:defRPr>
                          <a:solidFill>
                            <a:schemeClr val="tx1"/>
                          </a:solidFill>
                          <a:latin typeface="Frutiger 55 Roman" pitchFamily="34" charset="0"/>
                        </a:defRPr>
                      </a:lvl6pPr>
                      <a:lvl7pPr marL="2274888" indent="-285750" fontAlgn="base">
                        <a:spcBef>
                          <a:spcPct val="0"/>
                        </a:spcBef>
                        <a:spcAft>
                          <a:spcPts val="300"/>
                        </a:spcAft>
                        <a:buClr>
                          <a:srgbClr val="000066"/>
                        </a:buClr>
                        <a:buSzPct val="100000"/>
                        <a:buFont typeface="Frutiger 55 Roman" pitchFamily="34" charset="0"/>
                        <a:defRPr>
                          <a:solidFill>
                            <a:schemeClr val="tx1"/>
                          </a:solidFill>
                          <a:latin typeface="Frutiger 55 Roman" pitchFamily="34" charset="0"/>
                        </a:defRPr>
                      </a:lvl7pPr>
                      <a:lvl8pPr marL="2732088" indent="-285750" fontAlgn="base">
                        <a:spcBef>
                          <a:spcPct val="0"/>
                        </a:spcBef>
                        <a:spcAft>
                          <a:spcPts val="300"/>
                        </a:spcAft>
                        <a:buClr>
                          <a:srgbClr val="000066"/>
                        </a:buClr>
                        <a:buSzPct val="100000"/>
                        <a:buFont typeface="Frutiger 55 Roman" pitchFamily="34" charset="0"/>
                        <a:defRPr>
                          <a:solidFill>
                            <a:schemeClr val="tx1"/>
                          </a:solidFill>
                          <a:latin typeface="Frutiger 55 Roman" pitchFamily="34" charset="0"/>
                        </a:defRPr>
                      </a:lvl8pPr>
                      <a:lvl9pPr marL="3189288" indent="-285750" fontAlgn="base">
                        <a:spcBef>
                          <a:spcPct val="0"/>
                        </a:spcBef>
                        <a:spcAft>
                          <a:spcPts val="300"/>
                        </a:spcAft>
                        <a:buClr>
                          <a:srgbClr val="000066"/>
                        </a:buClr>
                        <a:buSzPct val="100000"/>
                        <a:buFont typeface="Frutiger 55 Roman" pitchFamily="34" charset="0"/>
                        <a:defRPr>
                          <a:solidFill>
                            <a:schemeClr val="tx1"/>
                          </a:solidFill>
                          <a:latin typeface="Frutiger 55 Roman" pitchFamily="34" charset="0"/>
                        </a:defRPr>
                      </a:lvl9pPr>
                    </a:lstStyle>
                    <a:p>
                      <a:pPr marL="265113" marR="0" lvl="0" indent="-265113" algn="l" defTabSz="914400" rtl="0" eaLnBrk="1" fontAlgn="b" latinLnBrk="0" hangingPunct="1">
                        <a:lnSpc>
                          <a:spcPct val="100000"/>
                        </a:lnSpc>
                        <a:spcBef>
                          <a:spcPct val="0"/>
                        </a:spcBef>
                        <a:spcAft>
                          <a:spcPts val="300"/>
                        </a:spcAft>
                        <a:buClrTx/>
                        <a:buSzTx/>
                        <a:buFont typeface="Symbol" pitchFamily="18" charset="2"/>
                        <a:buNone/>
                        <a:tabLst/>
                      </a:pPr>
                      <a:r>
                        <a:rPr kumimoji="0" lang="en-GB" altLang="en-US" sz="2000" b="0" i="0" u="none" strike="noStrike" cap="none" normalizeH="0" baseline="0" dirty="0" smtClean="0">
                          <a:ln>
                            <a:noFill/>
                          </a:ln>
                          <a:solidFill>
                            <a:schemeClr val="tx1"/>
                          </a:solidFill>
                          <a:effectLst/>
                          <a:latin typeface="Arial" charset="0"/>
                          <a:cs typeface="Arial" charset="0"/>
                        </a:rPr>
                        <a:t>Group Threshold</a:t>
                      </a:r>
                      <a:endParaRPr kumimoji="0" lang="en-GB" altLang="en-US" sz="2000" b="0" i="0" u="none" strike="noStrike" cap="none" normalizeH="0" baseline="0" dirty="0" smtClean="0">
                        <a:ln>
                          <a:noFill/>
                        </a:ln>
                        <a:solidFill>
                          <a:schemeClr val="tx1"/>
                        </a:solidFill>
                        <a:effectLst/>
                        <a:latin typeface="Arial" charset="0"/>
                      </a:endParaRPr>
                    </a:p>
                  </a:txBody>
                  <a:tcPr marL="121936" marR="121936" marT="45715" marB="45715" anchor="b" horzOverflow="overflow">
                    <a:lnL cap="flat">
                      <a:noFill/>
                    </a:lnL>
                    <a:lnR>
                      <a:noFill/>
                    </a:lnR>
                    <a:lnT>
                      <a:noFill/>
                    </a:lnT>
                    <a:lnB>
                      <a:noFill/>
                    </a:lnB>
                    <a:lnTlToBr>
                      <a:noFill/>
                    </a:lnTlToBr>
                    <a:lnBlToTr>
                      <a:noFill/>
                    </a:lnBlToTr>
                    <a:noFill/>
                  </a:tcPr>
                </a:tc>
                <a:tc hMerge="1">
                  <a:txBody>
                    <a:bodyPr/>
                    <a:lstStyle/>
                    <a:p>
                      <a:endParaRPr lang="en-IE"/>
                    </a:p>
                  </a:txBody>
                  <a:tcPr/>
                </a:tc>
                <a:tc>
                  <a:txBody>
                    <a:bodyPr/>
                    <a:lstStyle>
                      <a:lvl1pPr>
                        <a:spcAft>
                          <a:spcPts val="300"/>
                        </a:spcAft>
                        <a:buClr>
                          <a:srgbClr val="000066"/>
                        </a:buClr>
                        <a:buSzPct val="120000"/>
                        <a:buFont typeface="Symbol" pitchFamily="18" charset="2"/>
                        <a:defRPr>
                          <a:solidFill>
                            <a:schemeClr val="tx1"/>
                          </a:solidFill>
                          <a:latin typeface="Frutiger 55 Roman" pitchFamily="34" charset="0"/>
                        </a:defRPr>
                      </a:lvl1pPr>
                      <a:lvl2pPr marL="234950">
                        <a:spcAft>
                          <a:spcPts val="300"/>
                        </a:spcAft>
                        <a:buClr>
                          <a:srgbClr val="000066"/>
                        </a:buClr>
                        <a:buSzPct val="100000"/>
                        <a:buFont typeface="Frutiger 55 Roman" pitchFamily="34" charset="0"/>
                        <a:defRPr>
                          <a:solidFill>
                            <a:schemeClr val="tx1"/>
                          </a:solidFill>
                          <a:latin typeface="Frutiger 55 Roman" pitchFamily="34" charset="0"/>
                        </a:defRPr>
                      </a:lvl2pPr>
                      <a:lvl3pPr marL="458788">
                        <a:spcAft>
                          <a:spcPts val="300"/>
                        </a:spcAft>
                        <a:buClr>
                          <a:srgbClr val="000066"/>
                        </a:buClr>
                        <a:buSzPct val="100000"/>
                        <a:buFont typeface="Frutiger 55 Roman" pitchFamily="34" charset="0"/>
                        <a:defRPr>
                          <a:solidFill>
                            <a:schemeClr val="tx1"/>
                          </a:solidFill>
                          <a:latin typeface="Frutiger 55 Roman" pitchFamily="34" charset="0"/>
                        </a:defRPr>
                      </a:lvl3pPr>
                      <a:lvl4pPr marL="682625">
                        <a:spcAft>
                          <a:spcPts val="300"/>
                        </a:spcAft>
                        <a:buClr>
                          <a:srgbClr val="000066"/>
                        </a:buClr>
                        <a:buSzPct val="100000"/>
                        <a:buFont typeface="Frutiger 55 Roman" pitchFamily="34" charset="0"/>
                        <a:defRPr>
                          <a:solidFill>
                            <a:schemeClr val="tx1"/>
                          </a:solidFill>
                          <a:latin typeface="Frutiger 55 Roman" pitchFamily="34" charset="0"/>
                        </a:defRPr>
                      </a:lvl4pPr>
                      <a:lvl5pPr marL="896938">
                        <a:spcAft>
                          <a:spcPts val="300"/>
                        </a:spcAft>
                        <a:buClr>
                          <a:srgbClr val="000066"/>
                        </a:buClr>
                        <a:buSzPct val="100000"/>
                        <a:buFont typeface="Frutiger 55 Roman" pitchFamily="34" charset="0"/>
                        <a:defRPr>
                          <a:solidFill>
                            <a:schemeClr val="tx1"/>
                          </a:solidFill>
                          <a:latin typeface="Frutiger 55 Roman" pitchFamily="34" charset="0"/>
                        </a:defRPr>
                      </a:lvl5pPr>
                      <a:lvl6pPr marL="1354138" fontAlgn="base">
                        <a:spcBef>
                          <a:spcPct val="0"/>
                        </a:spcBef>
                        <a:spcAft>
                          <a:spcPts val="300"/>
                        </a:spcAft>
                        <a:buClr>
                          <a:srgbClr val="000066"/>
                        </a:buClr>
                        <a:buSzPct val="100000"/>
                        <a:buFont typeface="Frutiger 55 Roman" pitchFamily="34" charset="0"/>
                        <a:defRPr>
                          <a:solidFill>
                            <a:schemeClr val="tx1"/>
                          </a:solidFill>
                          <a:latin typeface="Frutiger 55 Roman" pitchFamily="34" charset="0"/>
                        </a:defRPr>
                      </a:lvl6pPr>
                      <a:lvl7pPr marL="1811338" fontAlgn="base">
                        <a:spcBef>
                          <a:spcPct val="0"/>
                        </a:spcBef>
                        <a:spcAft>
                          <a:spcPts val="300"/>
                        </a:spcAft>
                        <a:buClr>
                          <a:srgbClr val="000066"/>
                        </a:buClr>
                        <a:buSzPct val="100000"/>
                        <a:buFont typeface="Frutiger 55 Roman" pitchFamily="34" charset="0"/>
                        <a:defRPr>
                          <a:solidFill>
                            <a:schemeClr val="tx1"/>
                          </a:solidFill>
                          <a:latin typeface="Frutiger 55 Roman" pitchFamily="34" charset="0"/>
                        </a:defRPr>
                      </a:lvl7pPr>
                      <a:lvl8pPr marL="2268538" fontAlgn="base">
                        <a:spcBef>
                          <a:spcPct val="0"/>
                        </a:spcBef>
                        <a:spcAft>
                          <a:spcPts val="300"/>
                        </a:spcAft>
                        <a:buClr>
                          <a:srgbClr val="000066"/>
                        </a:buClr>
                        <a:buSzPct val="100000"/>
                        <a:buFont typeface="Frutiger 55 Roman" pitchFamily="34" charset="0"/>
                        <a:defRPr>
                          <a:solidFill>
                            <a:schemeClr val="tx1"/>
                          </a:solidFill>
                          <a:latin typeface="Frutiger 55 Roman" pitchFamily="34" charset="0"/>
                        </a:defRPr>
                      </a:lvl8pPr>
                      <a:lvl9pPr marL="2725738" fontAlgn="base">
                        <a:spcBef>
                          <a:spcPct val="0"/>
                        </a:spcBef>
                        <a:spcAft>
                          <a:spcPts val="300"/>
                        </a:spcAft>
                        <a:buClr>
                          <a:srgbClr val="000066"/>
                        </a:buClr>
                        <a:buSzPct val="100000"/>
                        <a:buFont typeface="Frutiger 55 Roman" pitchFamily="34" charset="0"/>
                        <a:defRPr>
                          <a:solidFill>
                            <a:schemeClr val="tx1"/>
                          </a:solidFill>
                          <a:latin typeface="Frutiger 55 Roman" pitchFamily="34" charset="0"/>
                        </a:defRPr>
                      </a:lvl9pPr>
                    </a:lstStyle>
                    <a:p>
                      <a:pPr marL="0" marR="0" lvl="0" indent="0" algn="l" defTabSz="914400" rtl="0" eaLnBrk="1" fontAlgn="base" latinLnBrk="0" hangingPunct="1">
                        <a:lnSpc>
                          <a:spcPct val="100000"/>
                        </a:lnSpc>
                        <a:spcBef>
                          <a:spcPct val="0"/>
                        </a:spcBef>
                        <a:spcAft>
                          <a:spcPts val="300"/>
                        </a:spcAft>
                        <a:buClr>
                          <a:srgbClr val="000066"/>
                        </a:buClr>
                        <a:buSzPct val="120000"/>
                        <a:buFont typeface="Symbol" pitchFamily="18" charset="2"/>
                        <a:buNone/>
                        <a:tabLst/>
                      </a:pPr>
                      <a:endParaRPr kumimoji="0" lang="en-GB" altLang="en-US" sz="2000" b="0" i="0" u="none" strike="noStrike" cap="none" normalizeH="0" baseline="0" dirty="0" smtClean="0">
                        <a:ln>
                          <a:noFill/>
                        </a:ln>
                        <a:solidFill>
                          <a:schemeClr val="tx1"/>
                        </a:solidFill>
                        <a:effectLst/>
                        <a:latin typeface="Frutiger 55 Roman" pitchFamily="34" charset="0"/>
                      </a:endParaRPr>
                    </a:p>
                  </a:txBody>
                  <a:tcPr marL="121936" marR="121936" marT="45715" marB="45715" anchor="b" horzOverflow="overflow">
                    <a:lnL>
                      <a:noFill/>
                    </a:lnL>
                    <a:lnR>
                      <a:noFill/>
                    </a:lnR>
                    <a:lnT>
                      <a:noFill/>
                    </a:lnT>
                    <a:lnB>
                      <a:noFill/>
                    </a:lnB>
                    <a:lnTlToBr>
                      <a:noFill/>
                    </a:lnTlToBr>
                    <a:lnBlToTr>
                      <a:noFill/>
                    </a:lnBlToTr>
                    <a:noFill/>
                  </a:tcPr>
                </a:tc>
                <a:tc>
                  <a:txBody>
                    <a:bodyPr/>
                    <a:lstStyle>
                      <a:lvl1pPr marL="265113" indent="-265113">
                        <a:spcAft>
                          <a:spcPts val="300"/>
                        </a:spcAft>
                        <a:buClr>
                          <a:srgbClr val="000066"/>
                        </a:buClr>
                        <a:buSzPct val="120000"/>
                        <a:buFont typeface="Symbol" pitchFamily="18" charset="2"/>
                        <a:defRPr>
                          <a:solidFill>
                            <a:schemeClr val="tx1"/>
                          </a:solidFill>
                          <a:latin typeface="Frutiger 55 Roman" pitchFamily="34" charset="0"/>
                        </a:defRPr>
                      </a:lvl1pPr>
                      <a:lvl2pPr marL="539750" indent="-273050">
                        <a:spcAft>
                          <a:spcPts val="300"/>
                        </a:spcAft>
                        <a:buClr>
                          <a:srgbClr val="000066"/>
                        </a:buClr>
                        <a:buSzPct val="100000"/>
                        <a:buFont typeface="Frutiger 55 Roman" pitchFamily="34" charset="0"/>
                        <a:defRPr>
                          <a:solidFill>
                            <a:schemeClr val="tx1"/>
                          </a:solidFill>
                          <a:latin typeface="Frutiger 55 Roman" pitchFamily="34" charset="0"/>
                        </a:defRPr>
                      </a:lvl2pPr>
                      <a:lvl3pPr marL="806450" indent="-265113">
                        <a:spcAft>
                          <a:spcPts val="300"/>
                        </a:spcAft>
                        <a:buClr>
                          <a:srgbClr val="000066"/>
                        </a:buClr>
                        <a:buSzPct val="100000"/>
                        <a:buFont typeface="Frutiger 55 Roman" pitchFamily="34" charset="0"/>
                        <a:defRPr>
                          <a:solidFill>
                            <a:schemeClr val="tx1"/>
                          </a:solidFill>
                          <a:latin typeface="Frutiger 55 Roman" pitchFamily="34" charset="0"/>
                        </a:defRPr>
                      </a:lvl3pPr>
                      <a:lvl4pPr marL="1073150" indent="-265113">
                        <a:spcAft>
                          <a:spcPts val="300"/>
                        </a:spcAft>
                        <a:buClr>
                          <a:srgbClr val="000066"/>
                        </a:buClr>
                        <a:buSzPct val="100000"/>
                        <a:buFont typeface="Frutiger 55 Roman" pitchFamily="34" charset="0"/>
                        <a:defRPr>
                          <a:solidFill>
                            <a:schemeClr val="tx1"/>
                          </a:solidFill>
                          <a:latin typeface="Frutiger 55 Roman" pitchFamily="34" charset="0"/>
                        </a:defRPr>
                      </a:lvl4pPr>
                      <a:lvl5pPr marL="1360488" indent="-285750">
                        <a:spcAft>
                          <a:spcPts val="300"/>
                        </a:spcAft>
                        <a:buClr>
                          <a:srgbClr val="000066"/>
                        </a:buClr>
                        <a:buSzPct val="100000"/>
                        <a:buFont typeface="Frutiger 55 Roman" pitchFamily="34" charset="0"/>
                        <a:defRPr>
                          <a:solidFill>
                            <a:schemeClr val="tx1"/>
                          </a:solidFill>
                          <a:latin typeface="Frutiger 55 Roman" pitchFamily="34" charset="0"/>
                        </a:defRPr>
                      </a:lvl5pPr>
                      <a:lvl6pPr marL="1817688" indent="-285750" fontAlgn="base">
                        <a:spcBef>
                          <a:spcPct val="0"/>
                        </a:spcBef>
                        <a:spcAft>
                          <a:spcPts val="300"/>
                        </a:spcAft>
                        <a:buClr>
                          <a:srgbClr val="000066"/>
                        </a:buClr>
                        <a:buSzPct val="100000"/>
                        <a:buFont typeface="Frutiger 55 Roman" pitchFamily="34" charset="0"/>
                        <a:defRPr>
                          <a:solidFill>
                            <a:schemeClr val="tx1"/>
                          </a:solidFill>
                          <a:latin typeface="Frutiger 55 Roman" pitchFamily="34" charset="0"/>
                        </a:defRPr>
                      </a:lvl6pPr>
                      <a:lvl7pPr marL="2274888" indent="-285750" fontAlgn="base">
                        <a:spcBef>
                          <a:spcPct val="0"/>
                        </a:spcBef>
                        <a:spcAft>
                          <a:spcPts val="300"/>
                        </a:spcAft>
                        <a:buClr>
                          <a:srgbClr val="000066"/>
                        </a:buClr>
                        <a:buSzPct val="100000"/>
                        <a:buFont typeface="Frutiger 55 Roman" pitchFamily="34" charset="0"/>
                        <a:defRPr>
                          <a:solidFill>
                            <a:schemeClr val="tx1"/>
                          </a:solidFill>
                          <a:latin typeface="Frutiger 55 Roman" pitchFamily="34" charset="0"/>
                        </a:defRPr>
                      </a:lvl7pPr>
                      <a:lvl8pPr marL="2732088" indent="-285750" fontAlgn="base">
                        <a:spcBef>
                          <a:spcPct val="0"/>
                        </a:spcBef>
                        <a:spcAft>
                          <a:spcPts val="300"/>
                        </a:spcAft>
                        <a:buClr>
                          <a:srgbClr val="000066"/>
                        </a:buClr>
                        <a:buSzPct val="100000"/>
                        <a:buFont typeface="Frutiger 55 Roman" pitchFamily="34" charset="0"/>
                        <a:defRPr>
                          <a:solidFill>
                            <a:schemeClr val="tx1"/>
                          </a:solidFill>
                          <a:latin typeface="Frutiger 55 Roman" pitchFamily="34" charset="0"/>
                        </a:defRPr>
                      </a:lvl8pPr>
                      <a:lvl9pPr marL="3189288" indent="-285750" fontAlgn="base">
                        <a:spcBef>
                          <a:spcPct val="0"/>
                        </a:spcBef>
                        <a:spcAft>
                          <a:spcPts val="300"/>
                        </a:spcAft>
                        <a:buClr>
                          <a:srgbClr val="000066"/>
                        </a:buClr>
                        <a:buSzPct val="100000"/>
                        <a:buFont typeface="Frutiger 55 Roman" pitchFamily="34" charset="0"/>
                        <a:defRPr>
                          <a:solidFill>
                            <a:schemeClr val="tx1"/>
                          </a:solidFill>
                          <a:latin typeface="Frutiger 55 Roman" pitchFamily="34" charset="0"/>
                        </a:defRPr>
                      </a:lvl9pPr>
                    </a:lstStyle>
                    <a:p>
                      <a:pPr marL="265113" marR="0" lvl="0" indent="-265113" algn="l" defTabSz="914400" rtl="0" eaLnBrk="1" fontAlgn="b" latinLnBrk="0" hangingPunct="1">
                        <a:lnSpc>
                          <a:spcPct val="100000"/>
                        </a:lnSpc>
                        <a:spcBef>
                          <a:spcPct val="0"/>
                        </a:spcBef>
                        <a:spcAft>
                          <a:spcPts val="300"/>
                        </a:spcAft>
                        <a:buClrTx/>
                        <a:buSzTx/>
                        <a:buFont typeface="Symbol" pitchFamily="18" charset="2"/>
                        <a:buNone/>
                        <a:tabLst/>
                      </a:pPr>
                      <a:r>
                        <a:rPr kumimoji="0" lang="en-GB" altLang="en-US" sz="2000" b="0" i="0" u="none" strike="noStrike" cap="none" normalizeH="0" baseline="0" dirty="0" smtClean="0">
                          <a:ln>
                            <a:noFill/>
                          </a:ln>
                          <a:solidFill>
                            <a:schemeClr val="tx1"/>
                          </a:solidFill>
                          <a:effectLst/>
                          <a:latin typeface="Frutiger 55 Roman"/>
                          <a:cs typeface="Arial" charset="0"/>
                        </a:rPr>
                        <a:t>€</a:t>
                      </a:r>
                      <a:r>
                        <a:rPr kumimoji="0" lang="en-GB" altLang="en-US" sz="2000" b="0" i="0" u="none" strike="noStrike" cap="none" normalizeH="0" baseline="0" dirty="0" smtClean="0">
                          <a:ln>
                            <a:noFill/>
                          </a:ln>
                          <a:solidFill>
                            <a:schemeClr val="tx1"/>
                          </a:solidFill>
                          <a:effectLst/>
                          <a:latin typeface="Arial" charset="0"/>
                          <a:cs typeface="Arial" charset="0"/>
                        </a:rPr>
                        <a:t>310,000</a:t>
                      </a:r>
                      <a:endParaRPr kumimoji="0" lang="en-GB" altLang="en-US" sz="2000" b="0" i="0" u="none" strike="noStrike" cap="none" normalizeH="0" baseline="0" dirty="0" smtClean="0">
                        <a:ln>
                          <a:noFill/>
                        </a:ln>
                        <a:solidFill>
                          <a:schemeClr val="tx1"/>
                        </a:solidFill>
                        <a:effectLst/>
                        <a:latin typeface="Arial" charset="0"/>
                      </a:endParaRPr>
                    </a:p>
                  </a:txBody>
                  <a:tcPr marL="121936" marR="121936" marT="45715" marB="45715" anchor="b" horzOverflow="overflow">
                    <a:lnL>
                      <a:noFill/>
                    </a:lnL>
                    <a:lnR cap="flat">
                      <a:noFill/>
                    </a:lnR>
                    <a:lnT>
                      <a:noFill/>
                    </a:lnT>
                    <a:lnB>
                      <a:noFill/>
                    </a:lnB>
                    <a:lnTlToBr>
                      <a:noFill/>
                    </a:lnTlToBr>
                    <a:lnBlToTr>
                      <a:noFill/>
                    </a:lnBlToTr>
                    <a:noFill/>
                  </a:tcPr>
                </a:tc>
              </a:tr>
              <a:tr h="396240">
                <a:tc>
                  <a:txBody>
                    <a:bodyPr/>
                    <a:lstStyle>
                      <a:lvl1pPr marL="265113" indent="-265113">
                        <a:spcAft>
                          <a:spcPts val="300"/>
                        </a:spcAft>
                        <a:buClr>
                          <a:srgbClr val="000066"/>
                        </a:buClr>
                        <a:buSzPct val="120000"/>
                        <a:buFont typeface="Symbol" pitchFamily="18" charset="2"/>
                        <a:defRPr>
                          <a:solidFill>
                            <a:schemeClr val="tx1"/>
                          </a:solidFill>
                          <a:latin typeface="Frutiger 55 Roman" pitchFamily="34" charset="0"/>
                        </a:defRPr>
                      </a:lvl1pPr>
                      <a:lvl2pPr marL="539750" indent="-273050">
                        <a:spcAft>
                          <a:spcPts val="300"/>
                        </a:spcAft>
                        <a:buClr>
                          <a:srgbClr val="000066"/>
                        </a:buClr>
                        <a:buSzPct val="100000"/>
                        <a:buFont typeface="Frutiger 55 Roman" pitchFamily="34" charset="0"/>
                        <a:defRPr>
                          <a:solidFill>
                            <a:schemeClr val="tx1"/>
                          </a:solidFill>
                          <a:latin typeface="Frutiger 55 Roman" pitchFamily="34" charset="0"/>
                        </a:defRPr>
                      </a:lvl2pPr>
                      <a:lvl3pPr marL="806450" indent="-265113">
                        <a:spcAft>
                          <a:spcPts val="300"/>
                        </a:spcAft>
                        <a:buClr>
                          <a:srgbClr val="000066"/>
                        </a:buClr>
                        <a:buSzPct val="100000"/>
                        <a:buFont typeface="Frutiger 55 Roman" pitchFamily="34" charset="0"/>
                        <a:defRPr>
                          <a:solidFill>
                            <a:schemeClr val="tx1"/>
                          </a:solidFill>
                          <a:latin typeface="Frutiger 55 Roman" pitchFamily="34" charset="0"/>
                        </a:defRPr>
                      </a:lvl3pPr>
                      <a:lvl4pPr marL="1073150" indent="-265113">
                        <a:spcAft>
                          <a:spcPts val="300"/>
                        </a:spcAft>
                        <a:buClr>
                          <a:srgbClr val="000066"/>
                        </a:buClr>
                        <a:buSzPct val="100000"/>
                        <a:buFont typeface="Frutiger 55 Roman" pitchFamily="34" charset="0"/>
                        <a:defRPr>
                          <a:solidFill>
                            <a:schemeClr val="tx1"/>
                          </a:solidFill>
                          <a:latin typeface="Frutiger 55 Roman" pitchFamily="34" charset="0"/>
                        </a:defRPr>
                      </a:lvl4pPr>
                      <a:lvl5pPr marL="1360488" indent="-285750">
                        <a:spcAft>
                          <a:spcPts val="300"/>
                        </a:spcAft>
                        <a:buClr>
                          <a:srgbClr val="000066"/>
                        </a:buClr>
                        <a:buSzPct val="100000"/>
                        <a:buFont typeface="Frutiger 55 Roman" pitchFamily="34" charset="0"/>
                        <a:defRPr>
                          <a:solidFill>
                            <a:schemeClr val="tx1"/>
                          </a:solidFill>
                          <a:latin typeface="Frutiger 55 Roman" pitchFamily="34" charset="0"/>
                        </a:defRPr>
                      </a:lvl5pPr>
                      <a:lvl6pPr marL="1817688" indent="-285750" fontAlgn="base">
                        <a:spcBef>
                          <a:spcPct val="0"/>
                        </a:spcBef>
                        <a:spcAft>
                          <a:spcPts val="300"/>
                        </a:spcAft>
                        <a:buClr>
                          <a:srgbClr val="000066"/>
                        </a:buClr>
                        <a:buSzPct val="100000"/>
                        <a:buFont typeface="Frutiger 55 Roman" pitchFamily="34" charset="0"/>
                        <a:defRPr>
                          <a:solidFill>
                            <a:schemeClr val="tx1"/>
                          </a:solidFill>
                          <a:latin typeface="Frutiger 55 Roman" pitchFamily="34" charset="0"/>
                        </a:defRPr>
                      </a:lvl6pPr>
                      <a:lvl7pPr marL="2274888" indent="-285750" fontAlgn="base">
                        <a:spcBef>
                          <a:spcPct val="0"/>
                        </a:spcBef>
                        <a:spcAft>
                          <a:spcPts val="300"/>
                        </a:spcAft>
                        <a:buClr>
                          <a:srgbClr val="000066"/>
                        </a:buClr>
                        <a:buSzPct val="100000"/>
                        <a:buFont typeface="Frutiger 55 Roman" pitchFamily="34" charset="0"/>
                        <a:defRPr>
                          <a:solidFill>
                            <a:schemeClr val="tx1"/>
                          </a:solidFill>
                          <a:latin typeface="Frutiger 55 Roman" pitchFamily="34" charset="0"/>
                        </a:defRPr>
                      </a:lvl7pPr>
                      <a:lvl8pPr marL="2732088" indent="-285750" fontAlgn="base">
                        <a:spcBef>
                          <a:spcPct val="0"/>
                        </a:spcBef>
                        <a:spcAft>
                          <a:spcPts val="300"/>
                        </a:spcAft>
                        <a:buClr>
                          <a:srgbClr val="000066"/>
                        </a:buClr>
                        <a:buSzPct val="100000"/>
                        <a:buFont typeface="Frutiger 55 Roman" pitchFamily="34" charset="0"/>
                        <a:defRPr>
                          <a:solidFill>
                            <a:schemeClr val="tx1"/>
                          </a:solidFill>
                          <a:latin typeface="Frutiger 55 Roman" pitchFamily="34" charset="0"/>
                        </a:defRPr>
                      </a:lvl8pPr>
                      <a:lvl9pPr marL="3189288" indent="-285750" fontAlgn="base">
                        <a:spcBef>
                          <a:spcPct val="0"/>
                        </a:spcBef>
                        <a:spcAft>
                          <a:spcPts val="300"/>
                        </a:spcAft>
                        <a:buClr>
                          <a:srgbClr val="000066"/>
                        </a:buClr>
                        <a:buSzPct val="100000"/>
                        <a:buFont typeface="Frutiger 55 Roman" pitchFamily="34" charset="0"/>
                        <a:defRPr>
                          <a:solidFill>
                            <a:schemeClr val="tx1"/>
                          </a:solidFill>
                          <a:latin typeface="Frutiger 55 Roman" pitchFamily="34" charset="0"/>
                        </a:defRPr>
                      </a:lvl9pPr>
                    </a:lstStyle>
                    <a:p>
                      <a:pPr marL="265113" marR="0" lvl="0" indent="-265113" algn="l" defTabSz="914400" rtl="0" eaLnBrk="1" fontAlgn="b" latinLnBrk="0" hangingPunct="1">
                        <a:lnSpc>
                          <a:spcPct val="100000"/>
                        </a:lnSpc>
                        <a:spcBef>
                          <a:spcPct val="0"/>
                        </a:spcBef>
                        <a:spcAft>
                          <a:spcPts val="300"/>
                        </a:spcAft>
                        <a:buClrTx/>
                        <a:buSzTx/>
                        <a:buFont typeface="Symbol" pitchFamily="18" charset="2"/>
                        <a:buNone/>
                        <a:tabLst/>
                      </a:pPr>
                      <a:r>
                        <a:rPr kumimoji="0" lang="en-GB" altLang="en-US" sz="2000" b="1" i="0" u="none" strike="noStrike" cap="none" normalizeH="0" baseline="0" dirty="0" smtClean="0">
                          <a:ln>
                            <a:noFill/>
                          </a:ln>
                          <a:solidFill>
                            <a:schemeClr val="tx1"/>
                          </a:solidFill>
                          <a:effectLst/>
                          <a:latin typeface="Arial" charset="0"/>
                          <a:cs typeface="Arial" charset="0"/>
                        </a:rPr>
                        <a:t>Tax Due</a:t>
                      </a:r>
                      <a:endParaRPr kumimoji="0" lang="en-GB" altLang="en-US" sz="2000" b="1" i="0" u="none" strike="noStrike" cap="none" normalizeH="0" baseline="0" dirty="0" smtClean="0">
                        <a:ln>
                          <a:noFill/>
                        </a:ln>
                        <a:solidFill>
                          <a:schemeClr val="tx1"/>
                        </a:solidFill>
                        <a:effectLst/>
                        <a:latin typeface="Arial" charset="0"/>
                      </a:endParaRPr>
                    </a:p>
                  </a:txBody>
                  <a:tcPr marL="121936" marR="121936" marT="45715" marB="45715" anchor="b" horzOverflow="overflow">
                    <a:lnL cap="flat">
                      <a:noFill/>
                    </a:lnL>
                    <a:lnR>
                      <a:noFill/>
                    </a:lnR>
                    <a:lnT>
                      <a:noFill/>
                    </a:lnT>
                    <a:lnB>
                      <a:noFill/>
                    </a:lnB>
                    <a:lnTlToBr>
                      <a:noFill/>
                    </a:lnTlToBr>
                    <a:lnBlToTr>
                      <a:noFill/>
                    </a:lnBlToTr>
                    <a:noFill/>
                  </a:tcPr>
                </a:tc>
                <a:tc>
                  <a:txBody>
                    <a:bodyPr/>
                    <a:lstStyle>
                      <a:lvl1pPr>
                        <a:spcAft>
                          <a:spcPts val="300"/>
                        </a:spcAft>
                        <a:buClr>
                          <a:srgbClr val="000066"/>
                        </a:buClr>
                        <a:buSzPct val="120000"/>
                        <a:buFont typeface="Symbol" pitchFamily="18" charset="2"/>
                        <a:defRPr>
                          <a:solidFill>
                            <a:schemeClr val="tx1"/>
                          </a:solidFill>
                          <a:latin typeface="Frutiger 55 Roman" pitchFamily="34" charset="0"/>
                        </a:defRPr>
                      </a:lvl1pPr>
                      <a:lvl2pPr marL="234950">
                        <a:spcAft>
                          <a:spcPts val="300"/>
                        </a:spcAft>
                        <a:buClr>
                          <a:srgbClr val="000066"/>
                        </a:buClr>
                        <a:buSzPct val="100000"/>
                        <a:buFont typeface="Frutiger 55 Roman" pitchFamily="34" charset="0"/>
                        <a:defRPr>
                          <a:solidFill>
                            <a:schemeClr val="tx1"/>
                          </a:solidFill>
                          <a:latin typeface="Frutiger 55 Roman" pitchFamily="34" charset="0"/>
                        </a:defRPr>
                      </a:lvl2pPr>
                      <a:lvl3pPr marL="458788">
                        <a:spcAft>
                          <a:spcPts val="300"/>
                        </a:spcAft>
                        <a:buClr>
                          <a:srgbClr val="000066"/>
                        </a:buClr>
                        <a:buSzPct val="100000"/>
                        <a:buFont typeface="Frutiger 55 Roman" pitchFamily="34" charset="0"/>
                        <a:defRPr>
                          <a:solidFill>
                            <a:schemeClr val="tx1"/>
                          </a:solidFill>
                          <a:latin typeface="Frutiger 55 Roman" pitchFamily="34" charset="0"/>
                        </a:defRPr>
                      </a:lvl3pPr>
                      <a:lvl4pPr marL="682625">
                        <a:spcAft>
                          <a:spcPts val="300"/>
                        </a:spcAft>
                        <a:buClr>
                          <a:srgbClr val="000066"/>
                        </a:buClr>
                        <a:buSzPct val="100000"/>
                        <a:buFont typeface="Frutiger 55 Roman" pitchFamily="34" charset="0"/>
                        <a:defRPr>
                          <a:solidFill>
                            <a:schemeClr val="tx1"/>
                          </a:solidFill>
                          <a:latin typeface="Frutiger 55 Roman" pitchFamily="34" charset="0"/>
                        </a:defRPr>
                      </a:lvl4pPr>
                      <a:lvl5pPr marL="896938">
                        <a:spcAft>
                          <a:spcPts val="300"/>
                        </a:spcAft>
                        <a:buClr>
                          <a:srgbClr val="000066"/>
                        </a:buClr>
                        <a:buSzPct val="100000"/>
                        <a:buFont typeface="Frutiger 55 Roman" pitchFamily="34" charset="0"/>
                        <a:defRPr>
                          <a:solidFill>
                            <a:schemeClr val="tx1"/>
                          </a:solidFill>
                          <a:latin typeface="Frutiger 55 Roman" pitchFamily="34" charset="0"/>
                        </a:defRPr>
                      </a:lvl5pPr>
                      <a:lvl6pPr marL="1354138" fontAlgn="base">
                        <a:spcBef>
                          <a:spcPct val="0"/>
                        </a:spcBef>
                        <a:spcAft>
                          <a:spcPts val="300"/>
                        </a:spcAft>
                        <a:buClr>
                          <a:srgbClr val="000066"/>
                        </a:buClr>
                        <a:buSzPct val="100000"/>
                        <a:buFont typeface="Frutiger 55 Roman" pitchFamily="34" charset="0"/>
                        <a:defRPr>
                          <a:solidFill>
                            <a:schemeClr val="tx1"/>
                          </a:solidFill>
                          <a:latin typeface="Frutiger 55 Roman" pitchFamily="34" charset="0"/>
                        </a:defRPr>
                      </a:lvl6pPr>
                      <a:lvl7pPr marL="1811338" fontAlgn="base">
                        <a:spcBef>
                          <a:spcPct val="0"/>
                        </a:spcBef>
                        <a:spcAft>
                          <a:spcPts val="300"/>
                        </a:spcAft>
                        <a:buClr>
                          <a:srgbClr val="000066"/>
                        </a:buClr>
                        <a:buSzPct val="100000"/>
                        <a:buFont typeface="Frutiger 55 Roman" pitchFamily="34" charset="0"/>
                        <a:defRPr>
                          <a:solidFill>
                            <a:schemeClr val="tx1"/>
                          </a:solidFill>
                          <a:latin typeface="Frutiger 55 Roman" pitchFamily="34" charset="0"/>
                        </a:defRPr>
                      </a:lvl7pPr>
                      <a:lvl8pPr marL="2268538" fontAlgn="base">
                        <a:spcBef>
                          <a:spcPct val="0"/>
                        </a:spcBef>
                        <a:spcAft>
                          <a:spcPts val="300"/>
                        </a:spcAft>
                        <a:buClr>
                          <a:srgbClr val="000066"/>
                        </a:buClr>
                        <a:buSzPct val="100000"/>
                        <a:buFont typeface="Frutiger 55 Roman" pitchFamily="34" charset="0"/>
                        <a:defRPr>
                          <a:solidFill>
                            <a:schemeClr val="tx1"/>
                          </a:solidFill>
                          <a:latin typeface="Frutiger 55 Roman" pitchFamily="34" charset="0"/>
                        </a:defRPr>
                      </a:lvl8pPr>
                      <a:lvl9pPr marL="2725738" fontAlgn="base">
                        <a:spcBef>
                          <a:spcPct val="0"/>
                        </a:spcBef>
                        <a:spcAft>
                          <a:spcPts val="300"/>
                        </a:spcAft>
                        <a:buClr>
                          <a:srgbClr val="000066"/>
                        </a:buClr>
                        <a:buSzPct val="100000"/>
                        <a:buFont typeface="Frutiger 55 Roman" pitchFamily="34" charset="0"/>
                        <a:defRPr>
                          <a:solidFill>
                            <a:schemeClr val="tx1"/>
                          </a:solidFill>
                          <a:latin typeface="Frutiger 55 Roman" pitchFamily="34" charset="0"/>
                        </a:defRPr>
                      </a:lvl9pPr>
                    </a:lstStyle>
                    <a:p>
                      <a:pPr marL="0" marR="0" lvl="0" indent="0" algn="l" defTabSz="914400" rtl="0" eaLnBrk="1" fontAlgn="base" latinLnBrk="0" hangingPunct="1">
                        <a:lnSpc>
                          <a:spcPct val="100000"/>
                        </a:lnSpc>
                        <a:spcBef>
                          <a:spcPct val="0"/>
                        </a:spcBef>
                        <a:spcAft>
                          <a:spcPts val="300"/>
                        </a:spcAft>
                        <a:buClr>
                          <a:srgbClr val="000066"/>
                        </a:buClr>
                        <a:buSzPct val="120000"/>
                        <a:buFont typeface="Symbol" pitchFamily="18" charset="2"/>
                        <a:buNone/>
                        <a:tabLst/>
                      </a:pPr>
                      <a:endParaRPr kumimoji="0" lang="en-GB" altLang="en-US" sz="2000" b="1" i="0" u="none" strike="noStrike" cap="none" normalizeH="0" baseline="0" dirty="0" smtClean="0">
                        <a:ln>
                          <a:noFill/>
                        </a:ln>
                        <a:solidFill>
                          <a:schemeClr val="tx1"/>
                        </a:solidFill>
                        <a:effectLst/>
                        <a:latin typeface="Frutiger 55 Roman" pitchFamily="34" charset="0"/>
                      </a:endParaRPr>
                    </a:p>
                  </a:txBody>
                  <a:tcPr marL="121936" marR="121936" marT="45715" marB="45715" anchor="b" horzOverflow="overflow">
                    <a:lnL>
                      <a:noFill/>
                    </a:lnL>
                    <a:lnR>
                      <a:noFill/>
                    </a:lnR>
                    <a:lnT>
                      <a:noFill/>
                    </a:lnT>
                    <a:lnB>
                      <a:noFill/>
                    </a:lnB>
                    <a:lnTlToBr>
                      <a:noFill/>
                    </a:lnTlToBr>
                    <a:lnBlToTr>
                      <a:noFill/>
                    </a:lnBlToTr>
                    <a:noFill/>
                  </a:tcPr>
                </a:tc>
                <a:tc>
                  <a:txBody>
                    <a:bodyPr/>
                    <a:lstStyle>
                      <a:lvl1pPr>
                        <a:spcAft>
                          <a:spcPts val="300"/>
                        </a:spcAft>
                        <a:buClr>
                          <a:srgbClr val="000066"/>
                        </a:buClr>
                        <a:buSzPct val="120000"/>
                        <a:buFont typeface="Symbol" pitchFamily="18" charset="2"/>
                        <a:defRPr>
                          <a:solidFill>
                            <a:schemeClr val="tx1"/>
                          </a:solidFill>
                          <a:latin typeface="Frutiger 55 Roman" pitchFamily="34" charset="0"/>
                        </a:defRPr>
                      </a:lvl1pPr>
                      <a:lvl2pPr marL="234950">
                        <a:spcAft>
                          <a:spcPts val="300"/>
                        </a:spcAft>
                        <a:buClr>
                          <a:srgbClr val="000066"/>
                        </a:buClr>
                        <a:buSzPct val="100000"/>
                        <a:buFont typeface="Frutiger 55 Roman" pitchFamily="34" charset="0"/>
                        <a:defRPr>
                          <a:solidFill>
                            <a:schemeClr val="tx1"/>
                          </a:solidFill>
                          <a:latin typeface="Frutiger 55 Roman" pitchFamily="34" charset="0"/>
                        </a:defRPr>
                      </a:lvl2pPr>
                      <a:lvl3pPr marL="458788">
                        <a:spcAft>
                          <a:spcPts val="300"/>
                        </a:spcAft>
                        <a:buClr>
                          <a:srgbClr val="000066"/>
                        </a:buClr>
                        <a:buSzPct val="100000"/>
                        <a:buFont typeface="Frutiger 55 Roman" pitchFamily="34" charset="0"/>
                        <a:defRPr>
                          <a:solidFill>
                            <a:schemeClr val="tx1"/>
                          </a:solidFill>
                          <a:latin typeface="Frutiger 55 Roman" pitchFamily="34" charset="0"/>
                        </a:defRPr>
                      </a:lvl3pPr>
                      <a:lvl4pPr marL="682625">
                        <a:spcAft>
                          <a:spcPts val="300"/>
                        </a:spcAft>
                        <a:buClr>
                          <a:srgbClr val="000066"/>
                        </a:buClr>
                        <a:buSzPct val="100000"/>
                        <a:buFont typeface="Frutiger 55 Roman" pitchFamily="34" charset="0"/>
                        <a:defRPr>
                          <a:solidFill>
                            <a:schemeClr val="tx1"/>
                          </a:solidFill>
                          <a:latin typeface="Frutiger 55 Roman" pitchFamily="34" charset="0"/>
                        </a:defRPr>
                      </a:lvl4pPr>
                      <a:lvl5pPr marL="896938">
                        <a:spcAft>
                          <a:spcPts val="300"/>
                        </a:spcAft>
                        <a:buClr>
                          <a:srgbClr val="000066"/>
                        </a:buClr>
                        <a:buSzPct val="100000"/>
                        <a:buFont typeface="Frutiger 55 Roman" pitchFamily="34" charset="0"/>
                        <a:defRPr>
                          <a:solidFill>
                            <a:schemeClr val="tx1"/>
                          </a:solidFill>
                          <a:latin typeface="Frutiger 55 Roman" pitchFamily="34" charset="0"/>
                        </a:defRPr>
                      </a:lvl5pPr>
                      <a:lvl6pPr marL="1354138" fontAlgn="base">
                        <a:spcBef>
                          <a:spcPct val="0"/>
                        </a:spcBef>
                        <a:spcAft>
                          <a:spcPts val="300"/>
                        </a:spcAft>
                        <a:buClr>
                          <a:srgbClr val="000066"/>
                        </a:buClr>
                        <a:buSzPct val="100000"/>
                        <a:buFont typeface="Frutiger 55 Roman" pitchFamily="34" charset="0"/>
                        <a:defRPr>
                          <a:solidFill>
                            <a:schemeClr val="tx1"/>
                          </a:solidFill>
                          <a:latin typeface="Frutiger 55 Roman" pitchFamily="34" charset="0"/>
                        </a:defRPr>
                      </a:lvl6pPr>
                      <a:lvl7pPr marL="1811338" fontAlgn="base">
                        <a:spcBef>
                          <a:spcPct val="0"/>
                        </a:spcBef>
                        <a:spcAft>
                          <a:spcPts val="300"/>
                        </a:spcAft>
                        <a:buClr>
                          <a:srgbClr val="000066"/>
                        </a:buClr>
                        <a:buSzPct val="100000"/>
                        <a:buFont typeface="Frutiger 55 Roman" pitchFamily="34" charset="0"/>
                        <a:defRPr>
                          <a:solidFill>
                            <a:schemeClr val="tx1"/>
                          </a:solidFill>
                          <a:latin typeface="Frutiger 55 Roman" pitchFamily="34" charset="0"/>
                        </a:defRPr>
                      </a:lvl7pPr>
                      <a:lvl8pPr marL="2268538" fontAlgn="base">
                        <a:spcBef>
                          <a:spcPct val="0"/>
                        </a:spcBef>
                        <a:spcAft>
                          <a:spcPts val="300"/>
                        </a:spcAft>
                        <a:buClr>
                          <a:srgbClr val="000066"/>
                        </a:buClr>
                        <a:buSzPct val="100000"/>
                        <a:buFont typeface="Frutiger 55 Roman" pitchFamily="34" charset="0"/>
                        <a:defRPr>
                          <a:solidFill>
                            <a:schemeClr val="tx1"/>
                          </a:solidFill>
                          <a:latin typeface="Frutiger 55 Roman" pitchFamily="34" charset="0"/>
                        </a:defRPr>
                      </a:lvl8pPr>
                      <a:lvl9pPr marL="2725738" fontAlgn="base">
                        <a:spcBef>
                          <a:spcPct val="0"/>
                        </a:spcBef>
                        <a:spcAft>
                          <a:spcPts val="300"/>
                        </a:spcAft>
                        <a:buClr>
                          <a:srgbClr val="000066"/>
                        </a:buClr>
                        <a:buSzPct val="100000"/>
                        <a:buFont typeface="Frutiger 55 Roman" pitchFamily="34" charset="0"/>
                        <a:defRPr>
                          <a:solidFill>
                            <a:schemeClr val="tx1"/>
                          </a:solidFill>
                          <a:latin typeface="Frutiger 55 Roman" pitchFamily="34" charset="0"/>
                        </a:defRPr>
                      </a:lvl9pPr>
                    </a:lstStyle>
                    <a:p>
                      <a:pPr marL="0" marR="0" lvl="0" indent="0" algn="l" defTabSz="914400" rtl="0" eaLnBrk="1" fontAlgn="base" latinLnBrk="0" hangingPunct="1">
                        <a:lnSpc>
                          <a:spcPct val="100000"/>
                        </a:lnSpc>
                        <a:spcBef>
                          <a:spcPct val="0"/>
                        </a:spcBef>
                        <a:spcAft>
                          <a:spcPts val="300"/>
                        </a:spcAft>
                        <a:buClr>
                          <a:srgbClr val="000066"/>
                        </a:buClr>
                        <a:buSzPct val="120000"/>
                        <a:buFont typeface="Symbol" pitchFamily="18" charset="2"/>
                        <a:buNone/>
                        <a:tabLst/>
                      </a:pPr>
                      <a:endParaRPr kumimoji="0" lang="en-GB" altLang="en-US" sz="2000" b="1" i="0" u="none" strike="noStrike" cap="none" normalizeH="0" baseline="0" dirty="0" smtClean="0">
                        <a:ln>
                          <a:noFill/>
                        </a:ln>
                        <a:solidFill>
                          <a:schemeClr val="tx1"/>
                        </a:solidFill>
                        <a:effectLst/>
                        <a:latin typeface="Frutiger 55 Roman" pitchFamily="34" charset="0"/>
                      </a:endParaRPr>
                    </a:p>
                  </a:txBody>
                  <a:tcPr marL="121936" marR="121936" marT="45715" marB="45715" anchor="b" horzOverflow="overflow">
                    <a:lnL>
                      <a:noFill/>
                    </a:lnL>
                    <a:lnR>
                      <a:noFill/>
                    </a:lnR>
                    <a:lnT>
                      <a:noFill/>
                    </a:lnT>
                    <a:lnB>
                      <a:noFill/>
                    </a:lnB>
                    <a:lnTlToBr>
                      <a:noFill/>
                    </a:lnTlToBr>
                    <a:lnBlToTr>
                      <a:noFill/>
                    </a:lnBlToTr>
                    <a:noFill/>
                  </a:tcPr>
                </a:tc>
                <a:tc>
                  <a:txBody>
                    <a:bodyPr/>
                    <a:lstStyle>
                      <a:lvl1pPr marL="265113" indent="-265113">
                        <a:spcAft>
                          <a:spcPts val="300"/>
                        </a:spcAft>
                        <a:buClr>
                          <a:srgbClr val="000066"/>
                        </a:buClr>
                        <a:buSzPct val="120000"/>
                        <a:buFont typeface="Symbol" pitchFamily="18" charset="2"/>
                        <a:defRPr>
                          <a:solidFill>
                            <a:schemeClr val="tx1"/>
                          </a:solidFill>
                          <a:latin typeface="Frutiger 55 Roman" pitchFamily="34" charset="0"/>
                        </a:defRPr>
                      </a:lvl1pPr>
                      <a:lvl2pPr marL="539750" indent="-273050">
                        <a:spcAft>
                          <a:spcPts val="300"/>
                        </a:spcAft>
                        <a:buClr>
                          <a:srgbClr val="000066"/>
                        </a:buClr>
                        <a:buSzPct val="100000"/>
                        <a:buFont typeface="Frutiger 55 Roman" pitchFamily="34" charset="0"/>
                        <a:defRPr>
                          <a:solidFill>
                            <a:schemeClr val="tx1"/>
                          </a:solidFill>
                          <a:latin typeface="Frutiger 55 Roman" pitchFamily="34" charset="0"/>
                        </a:defRPr>
                      </a:lvl2pPr>
                      <a:lvl3pPr marL="806450" indent="-265113">
                        <a:spcAft>
                          <a:spcPts val="300"/>
                        </a:spcAft>
                        <a:buClr>
                          <a:srgbClr val="000066"/>
                        </a:buClr>
                        <a:buSzPct val="100000"/>
                        <a:buFont typeface="Frutiger 55 Roman" pitchFamily="34" charset="0"/>
                        <a:defRPr>
                          <a:solidFill>
                            <a:schemeClr val="tx1"/>
                          </a:solidFill>
                          <a:latin typeface="Frutiger 55 Roman" pitchFamily="34" charset="0"/>
                        </a:defRPr>
                      </a:lvl3pPr>
                      <a:lvl4pPr marL="1073150" indent="-265113">
                        <a:spcAft>
                          <a:spcPts val="300"/>
                        </a:spcAft>
                        <a:buClr>
                          <a:srgbClr val="000066"/>
                        </a:buClr>
                        <a:buSzPct val="100000"/>
                        <a:buFont typeface="Frutiger 55 Roman" pitchFamily="34" charset="0"/>
                        <a:defRPr>
                          <a:solidFill>
                            <a:schemeClr val="tx1"/>
                          </a:solidFill>
                          <a:latin typeface="Frutiger 55 Roman" pitchFamily="34" charset="0"/>
                        </a:defRPr>
                      </a:lvl4pPr>
                      <a:lvl5pPr marL="1360488" indent="-285750">
                        <a:spcAft>
                          <a:spcPts val="300"/>
                        </a:spcAft>
                        <a:buClr>
                          <a:srgbClr val="000066"/>
                        </a:buClr>
                        <a:buSzPct val="100000"/>
                        <a:buFont typeface="Frutiger 55 Roman" pitchFamily="34" charset="0"/>
                        <a:defRPr>
                          <a:solidFill>
                            <a:schemeClr val="tx1"/>
                          </a:solidFill>
                          <a:latin typeface="Frutiger 55 Roman" pitchFamily="34" charset="0"/>
                        </a:defRPr>
                      </a:lvl5pPr>
                      <a:lvl6pPr marL="1817688" indent="-285750" fontAlgn="base">
                        <a:spcBef>
                          <a:spcPct val="0"/>
                        </a:spcBef>
                        <a:spcAft>
                          <a:spcPts val="300"/>
                        </a:spcAft>
                        <a:buClr>
                          <a:srgbClr val="000066"/>
                        </a:buClr>
                        <a:buSzPct val="100000"/>
                        <a:buFont typeface="Frutiger 55 Roman" pitchFamily="34" charset="0"/>
                        <a:defRPr>
                          <a:solidFill>
                            <a:schemeClr val="tx1"/>
                          </a:solidFill>
                          <a:latin typeface="Frutiger 55 Roman" pitchFamily="34" charset="0"/>
                        </a:defRPr>
                      </a:lvl6pPr>
                      <a:lvl7pPr marL="2274888" indent="-285750" fontAlgn="base">
                        <a:spcBef>
                          <a:spcPct val="0"/>
                        </a:spcBef>
                        <a:spcAft>
                          <a:spcPts val="300"/>
                        </a:spcAft>
                        <a:buClr>
                          <a:srgbClr val="000066"/>
                        </a:buClr>
                        <a:buSzPct val="100000"/>
                        <a:buFont typeface="Frutiger 55 Roman" pitchFamily="34" charset="0"/>
                        <a:defRPr>
                          <a:solidFill>
                            <a:schemeClr val="tx1"/>
                          </a:solidFill>
                          <a:latin typeface="Frutiger 55 Roman" pitchFamily="34" charset="0"/>
                        </a:defRPr>
                      </a:lvl7pPr>
                      <a:lvl8pPr marL="2732088" indent="-285750" fontAlgn="base">
                        <a:spcBef>
                          <a:spcPct val="0"/>
                        </a:spcBef>
                        <a:spcAft>
                          <a:spcPts val="300"/>
                        </a:spcAft>
                        <a:buClr>
                          <a:srgbClr val="000066"/>
                        </a:buClr>
                        <a:buSzPct val="100000"/>
                        <a:buFont typeface="Frutiger 55 Roman" pitchFamily="34" charset="0"/>
                        <a:defRPr>
                          <a:solidFill>
                            <a:schemeClr val="tx1"/>
                          </a:solidFill>
                          <a:latin typeface="Frutiger 55 Roman" pitchFamily="34" charset="0"/>
                        </a:defRPr>
                      </a:lvl8pPr>
                      <a:lvl9pPr marL="3189288" indent="-285750" fontAlgn="base">
                        <a:spcBef>
                          <a:spcPct val="0"/>
                        </a:spcBef>
                        <a:spcAft>
                          <a:spcPts val="300"/>
                        </a:spcAft>
                        <a:buClr>
                          <a:srgbClr val="000066"/>
                        </a:buClr>
                        <a:buSzPct val="100000"/>
                        <a:buFont typeface="Frutiger 55 Roman" pitchFamily="34" charset="0"/>
                        <a:defRPr>
                          <a:solidFill>
                            <a:schemeClr val="tx1"/>
                          </a:solidFill>
                          <a:latin typeface="Frutiger 55 Roman" pitchFamily="34" charset="0"/>
                        </a:defRPr>
                      </a:lvl9pPr>
                    </a:lstStyle>
                    <a:p>
                      <a:pPr marL="265113" marR="0" lvl="0" indent="-265113" algn="l" defTabSz="914400" rtl="0" eaLnBrk="1" fontAlgn="b" latinLnBrk="0" hangingPunct="1">
                        <a:lnSpc>
                          <a:spcPct val="100000"/>
                        </a:lnSpc>
                        <a:spcBef>
                          <a:spcPct val="0"/>
                        </a:spcBef>
                        <a:spcAft>
                          <a:spcPts val="300"/>
                        </a:spcAft>
                        <a:buClrTx/>
                        <a:buSzTx/>
                        <a:buFont typeface="Symbol" pitchFamily="18" charset="2"/>
                        <a:buNone/>
                        <a:tabLst/>
                      </a:pPr>
                      <a:r>
                        <a:rPr kumimoji="0" lang="en-GB" altLang="en-US" sz="2000" b="1" i="0" u="sng" strike="noStrike" cap="none" normalizeH="0" baseline="0" dirty="0" smtClean="0">
                          <a:ln>
                            <a:noFill/>
                          </a:ln>
                          <a:solidFill>
                            <a:schemeClr val="tx1"/>
                          </a:solidFill>
                          <a:effectLst/>
                          <a:latin typeface="Arial" charset="0"/>
                          <a:cs typeface="Arial" charset="0"/>
                        </a:rPr>
                        <a:t>Nil</a:t>
                      </a:r>
                      <a:endParaRPr kumimoji="0" lang="en-GB" altLang="en-US" sz="2000" b="1" i="0" u="sng" strike="noStrike" cap="none" normalizeH="0" baseline="0" dirty="0" smtClean="0">
                        <a:ln>
                          <a:noFill/>
                        </a:ln>
                        <a:solidFill>
                          <a:schemeClr val="tx1"/>
                        </a:solidFill>
                        <a:effectLst/>
                        <a:latin typeface="Arial" charset="0"/>
                      </a:endParaRPr>
                    </a:p>
                  </a:txBody>
                  <a:tcPr marL="121936" marR="121936" marT="45715" marB="45715" anchor="b" horzOverflow="overflow">
                    <a:lnL>
                      <a:noFill/>
                    </a:lnL>
                    <a:lnR cap="flat">
                      <a:noFill/>
                    </a:lnR>
                    <a:lnT>
                      <a:noFill/>
                    </a:lnT>
                    <a:lnB>
                      <a:noFill/>
                    </a:lnB>
                    <a:lnTlToBr>
                      <a:noFill/>
                    </a:lnTlToBr>
                    <a:lnBlToTr>
                      <a:noFill/>
                    </a:lnBlToTr>
                    <a:noFill/>
                  </a:tcPr>
                </a:tc>
              </a:tr>
              <a:tr h="518164">
                <a:tc>
                  <a:txBody>
                    <a:bodyPr/>
                    <a:lstStyle>
                      <a:lvl1pPr>
                        <a:spcAft>
                          <a:spcPts val="300"/>
                        </a:spcAft>
                        <a:buClr>
                          <a:srgbClr val="000066"/>
                        </a:buClr>
                        <a:buSzPct val="120000"/>
                        <a:buFont typeface="Symbol" pitchFamily="18" charset="2"/>
                        <a:defRPr>
                          <a:solidFill>
                            <a:schemeClr val="tx1"/>
                          </a:solidFill>
                          <a:latin typeface="Frutiger 55 Roman" pitchFamily="34" charset="0"/>
                        </a:defRPr>
                      </a:lvl1pPr>
                      <a:lvl2pPr marL="234950">
                        <a:spcAft>
                          <a:spcPts val="300"/>
                        </a:spcAft>
                        <a:buClr>
                          <a:srgbClr val="000066"/>
                        </a:buClr>
                        <a:buSzPct val="100000"/>
                        <a:buFont typeface="Frutiger 55 Roman" pitchFamily="34" charset="0"/>
                        <a:defRPr>
                          <a:solidFill>
                            <a:schemeClr val="tx1"/>
                          </a:solidFill>
                          <a:latin typeface="Frutiger 55 Roman" pitchFamily="34" charset="0"/>
                        </a:defRPr>
                      </a:lvl2pPr>
                      <a:lvl3pPr marL="458788">
                        <a:spcAft>
                          <a:spcPts val="300"/>
                        </a:spcAft>
                        <a:buClr>
                          <a:srgbClr val="000066"/>
                        </a:buClr>
                        <a:buSzPct val="100000"/>
                        <a:buFont typeface="Frutiger 55 Roman" pitchFamily="34" charset="0"/>
                        <a:defRPr>
                          <a:solidFill>
                            <a:schemeClr val="tx1"/>
                          </a:solidFill>
                          <a:latin typeface="Frutiger 55 Roman" pitchFamily="34" charset="0"/>
                        </a:defRPr>
                      </a:lvl3pPr>
                      <a:lvl4pPr marL="682625">
                        <a:spcAft>
                          <a:spcPts val="300"/>
                        </a:spcAft>
                        <a:buClr>
                          <a:srgbClr val="000066"/>
                        </a:buClr>
                        <a:buSzPct val="100000"/>
                        <a:buFont typeface="Frutiger 55 Roman" pitchFamily="34" charset="0"/>
                        <a:defRPr>
                          <a:solidFill>
                            <a:schemeClr val="tx1"/>
                          </a:solidFill>
                          <a:latin typeface="Frutiger 55 Roman" pitchFamily="34" charset="0"/>
                        </a:defRPr>
                      </a:lvl4pPr>
                      <a:lvl5pPr marL="896938">
                        <a:spcAft>
                          <a:spcPts val="300"/>
                        </a:spcAft>
                        <a:buClr>
                          <a:srgbClr val="000066"/>
                        </a:buClr>
                        <a:buSzPct val="100000"/>
                        <a:buFont typeface="Frutiger 55 Roman" pitchFamily="34" charset="0"/>
                        <a:defRPr>
                          <a:solidFill>
                            <a:schemeClr val="tx1"/>
                          </a:solidFill>
                          <a:latin typeface="Frutiger 55 Roman" pitchFamily="34" charset="0"/>
                        </a:defRPr>
                      </a:lvl5pPr>
                      <a:lvl6pPr marL="1354138" fontAlgn="base">
                        <a:spcBef>
                          <a:spcPct val="0"/>
                        </a:spcBef>
                        <a:spcAft>
                          <a:spcPts val="300"/>
                        </a:spcAft>
                        <a:buClr>
                          <a:srgbClr val="000066"/>
                        </a:buClr>
                        <a:buSzPct val="100000"/>
                        <a:buFont typeface="Frutiger 55 Roman" pitchFamily="34" charset="0"/>
                        <a:defRPr>
                          <a:solidFill>
                            <a:schemeClr val="tx1"/>
                          </a:solidFill>
                          <a:latin typeface="Frutiger 55 Roman" pitchFamily="34" charset="0"/>
                        </a:defRPr>
                      </a:lvl6pPr>
                      <a:lvl7pPr marL="1811338" fontAlgn="base">
                        <a:spcBef>
                          <a:spcPct val="0"/>
                        </a:spcBef>
                        <a:spcAft>
                          <a:spcPts val="300"/>
                        </a:spcAft>
                        <a:buClr>
                          <a:srgbClr val="000066"/>
                        </a:buClr>
                        <a:buSzPct val="100000"/>
                        <a:buFont typeface="Frutiger 55 Roman" pitchFamily="34" charset="0"/>
                        <a:defRPr>
                          <a:solidFill>
                            <a:schemeClr val="tx1"/>
                          </a:solidFill>
                          <a:latin typeface="Frutiger 55 Roman" pitchFamily="34" charset="0"/>
                        </a:defRPr>
                      </a:lvl7pPr>
                      <a:lvl8pPr marL="2268538" fontAlgn="base">
                        <a:spcBef>
                          <a:spcPct val="0"/>
                        </a:spcBef>
                        <a:spcAft>
                          <a:spcPts val="300"/>
                        </a:spcAft>
                        <a:buClr>
                          <a:srgbClr val="000066"/>
                        </a:buClr>
                        <a:buSzPct val="100000"/>
                        <a:buFont typeface="Frutiger 55 Roman" pitchFamily="34" charset="0"/>
                        <a:defRPr>
                          <a:solidFill>
                            <a:schemeClr val="tx1"/>
                          </a:solidFill>
                          <a:latin typeface="Frutiger 55 Roman" pitchFamily="34" charset="0"/>
                        </a:defRPr>
                      </a:lvl8pPr>
                      <a:lvl9pPr marL="2725738" fontAlgn="base">
                        <a:spcBef>
                          <a:spcPct val="0"/>
                        </a:spcBef>
                        <a:spcAft>
                          <a:spcPts val="300"/>
                        </a:spcAft>
                        <a:buClr>
                          <a:srgbClr val="000066"/>
                        </a:buClr>
                        <a:buSzPct val="100000"/>
                        <a:buFont typeface="Frutiger 55 Roman" pitchFamily="34" charset="0"/>
                        <a:defRPr>
                          <a:solidFill>
                            <a:schemeClr val="tx1"/>
                          </a:solidFill>
                          <a:latin typeface="Frutiger 55 Roman" pitchFamily="34" charset="0"/>
                        </a:defRPr>
                      </a:lvl9pPr>
                    </a:lstStyle>
                    <a:p>
                      <a:pPr marL="0" marR="0" lvl="0" indent="0" algn="l" defTabSz="914400" rtl="0" eaLnBrk="1" fontAlgn="base" latinLnBrk="0" hangingPunct="1">
                        <a:lnSpc>
                          <a:spcPct val="100000"/>
                        </a:lnSpc>
                        <a:spcBef>
                          <a:spcPct val="0"/>
                        </a:spcBef>
                        <a:spcAft>
                          <a:spcPts val="300"/>
                        </a:spcAft>
                        <a:buClr>
                          <a:srgbClr val="000066"/>
                        </a:buClr>
                        <a:buSzPct val="120000"/>
                        <a:buFont typeface="Symbol" pitchFamily="18" charset="2"/>
                        <a:buNone/>
                        <a:tabLst/>
                      </a:pPr>
                      <a:endParaRPr kumimoji="0" lang="en-GB" altLang="en-US" sz="2000" b="0" i="0" u="none" strike="noStrike" cap="none" normalizeH="0" baseline="0" smtClean="0">
                        <a:ln>
                          <a:noFill/>
                        </a:ln>
                        <a:solidFill>
                          <a:schemeClr val="tx1"/>
                        </a:solidFill>
                        <a:effectLst/>
                        <a:latin typeface="Frutiger 55 Roman" pitchFamily="34" charset="0"/>
                      </a:endParaRPr>
                    </a:p>
                  </a:txBody>
                  <a:tcPr marL="121936" marR="121936" marT="45715" marB="45715" anchor="b" horzOverflow="overflow">
                    <a:lnL cap="flat">
                      <a:noFill/>
                    </a:lnL>
                    <a:lnR>
                      <a:noFill/>
                    </a:lnR>
                    <a:lnT>
                      <a:noFill/>
                    </a:lnT>
                    <a:lnB>
                      <a:noFill/>
                    </a:lnB>
                    <a:lnTlToBr>
                      <a:noFill/>
                    </a:lnTlToBr>
                    <a:lnBlToTr>
                      <a:noFill/>
                    </a:lnBlToTr>
                    <a:noFill/>
                  </a:tcPr>
                </a:tc>
                <a:tc>
                  <a:txBody>
                    <a:bodyPr/>
                    <a:lstStyle>
                      <a:lvl1pPr marL="265113" indent="-265113">
                        <a:spcAft>
                          <a:spcPts val="300"/>
                        </a:spcAft>
                        <a:buClr>
                          <a:srgbClr val="000066"/>
                        </a:buClr>
                        <a:buSzPct val="120000"/>
                        <a:buFont typeface="Symbol" pitchFamily="18" charset="2"/>
                        <a:defRPr>
                          <a:solidFill>
                            <a:schemeClr val="tx1"/>
                          </a:solidFill>
                          <a:latin typeface="Frutiger 55 Roman" pitchFamily="34" charset="0"/>
                        </a:defRPr>
                      </a:lvl1pPr>
                      <a:lvl2pPr marL="539750" indent="-273050">
                        <a:spcAft>
                          <a:spcPts val="300"/>
                        </a:spcAft>
                        <a:buClr>
                          <a:srgbClr val="000066"/>
                        </a:buClr>
                        <a:buSzPct val="100000"/>
                        <a:buFont typeface="Frutiger 55 Roman" pitchFamily="34" charset="0"/>
                        <a:defRPr>
                          <a:solidFill>
                            <a:schemeClr val="tx1"/>
                          </a:solidFill>
                          <a:latin typeface="Frutiger 55 Roman" pitchFamily="34" charset="0"/>
                        </a:defRPr>
                      </a:lvl2pPr>
                      <a:lvl3pPr marL="806450" indent="-265113">
                        <a:spcAft>
                          <a:spcPts val="300"/>
                        </a:spcAft>
                        <a:buClr>
                          <a:srgbClr val="000066"/>
                        </a:buClr>
                        <a:buSzPct val="100000"/>
                        <a:buFont typeface="Frutiger 55 Roman" pitchFamily="34" charset="0"/>
                        <a:defRPr>
                          <a:solidFill>
                            <a:schemeClr val="tx1"/>
                          </a:solidFill>
                          <a:latin typeface="Frutiger 55 Roman" pitchFamily="34" charset="0"/>
                        </a:defRPr>
                      </a:lvl3pPr>
                      <a:lvl4pPr marL="1073150" indent="-265113">
                        <a:spcAft>
                          <a:spcPts val="300"/>
                        </a:spcAft>
                        <a:buClr>
                          <a:srgbClr val="000066"/>
                        </a:buClr>
                        <a:buSzPct val="100000"/>
                        <a:buFont typeface="Frutiger 55 Roman" pitchFamily="34" charset="0"/>
                        <a:defRPr>
                          <a:solidFill>
                            <a:schemeClr val="tx1"/>
                          </a:solidFill>
                          <a:latin typeface="Frutiger 55 Roman" pitchFamily="34" charset="0"/>
                        </a:defRPr>
                      </a:lvl4pPr>
                      <a:lvl5pPr marL="1360488" indent="-285750">
                        <a:spcAft>
                          <a:spcPts val="300"/>
                        </a:spcAft>
                        <a:buClr>
                          <a:srgbClr val="000066"/>
                        </a:buClr>
                        <a:buSzPct val="100000"/>
                        <a:buFont typeface="Frutiger 55 Roman" pitchFamily="34" charset="0"/>
                        <a:defRPr>
                          <a:solidFill>
                            <a:schemeClr val="tx1"/>
                          </a:solidFill>
                          <a:latin typeface="Frutiger 55 Roman" pitchFamily="34" charset="0"/>
                        </a:defRPr>
                      </a:lvl5pPr>
                      <a:lvl6pPr marL="1817688" indent="-285750" fontAlgn="base">
                        <a:spcBef>
                          <a:spcPct val="0"/>
                        </a:spcBef>
                        <a:spcAft>
                          <a:spcPts val="300"/>
                        </a:spcAft>
                        <a:buClr>
                          <a:srgbClr val="000066"/>
                        </a:buClr>
                        <a:buSzPct val="100000"/>
                        <a:buFont typeface="Frutiger 55 Roman" pitchFamily="34" charset="0"/>
                        <a:defRPr>
                          <a:solidFill>
                            <a:schemeClr val="tx1"/>
                          </a:solidFill>
                          <a:latin typeface="Frutiger 55 Roman" pitchFamily="34" charset="0"/>
                        </a:defRPr>
                      </a:lvl6pPr>
                      <a:lvl7pPr marL="2274888" indent="-285750" fontAlgn="base">
                        <a:spcBef>
                          <a:spcPct val="0"/>
                        </a:spcBef>
                        <a:spcAft>
                          <a:spcPts val="300"/>
                        </a:spcAft>
                        <a:buClr>
                          <a:srgbClr val="000066"/>
                        </a:buClr>
                        <a:buSzPct val="100000"/>
                        <a:buFont typeface="Frutiger 55 Roman" pitchFamily="34" charset="0"/>
                        <a:defRPr>
                          <a:solidFill>
                            <a:schemeClr val="tx1"/>
                          </a:solidFill>
                          <a:latin typeface="Frutiger 55 Roman" pitchFamily="34" charset="0"/>
                        </a:defRPr>
                      </a:lvl7pPr>
                      <a:lvl8pPr marL="2732088" indent="-285750" fontAlgn="base">
                        <a:spcBef>
                          <a:spcPct val="0"/>
                        </a:spcBef>
                        <a:spcAft>
                          <a:spcPts val="300"/>
                        </a:spcAft>
                        <a:buClr>
                          <a:srgbClr val="000066"/>
                        </a:buClr>
                        <a:buSzPct val="100000"/>
                        <a:buFont typeface="Frutiger 55 Roman" pitchFamily="34" charset="0"/>
                        <a:defRPr>
                          <a:solidFill>
                            <a:schemeClr val="tx1"/>
                          </a:solidFill>
                          <a:latin typeface="Frutiger 55 Roman" pitchFamily="34" charset="0"/>
                        </a:defRPr>
                      </a:lvl8pPr>
                      <a:lvl9pPr marL="3189288" indent="-285750" fontAlgn="base">
                        <a:spcBef>
                          <a:spcPct val="0"/>
                        </a:spcBef>
                        <a:spcAft>
                          <a:spcPts val="300"/>
                        </a:spcAft>
                        <a:buClr>
                          <a:srgbClr val="000066"/>
                        </a:buClr>
                        <a:buSzPct val="100000"/>
                        <a:buFont typeface="Frutiger 55 Roman" pitchFamily="34" charset="0"/>
                        <a:defRPr>
                          <a:solidFill>
                            <a:schemeClr val="tx1"/>
                          </a:solidFill>
                          <a:latin typeface="Frutiger 55 Roman" pitchFamily="34" charset="0"/>
                        </a:defRPr>
                      </a:lvl9pPr>
                    </a:lstStyle>
                    <a:p>
                      <a:pPr marL="265113" marR="0" lvl="0" indent="-265113" algn="l" defTabSz="914400" rtl="0" eaLnBrk="1" fontAlgn="b" latinLnBrk="0" hangingPunct="1">
                        <a:lnSpc>
                          <a:spcPct val="100000"/>
                        </a:lnSpc>
                        <a:spcBef>
                          <a:spcPct val="0"/>
                        </a:spcBef>
                        <a:spcAft>
                          <a:spcPts val="300"/>
                        </a:spcAft>
                        <a:buClrTx/>
                        <a:buSzTx/>
                        <a:buFont typeface="Symbol" pitchFamily="18" charset="2"/>
                        <a:buNone/>
                        <a:tabLst/>
                      </a:pPr>
                      <a:r>
                        <a:rPr kumimoji="0" lang="en-GB" altLang="en-US" sz="2800" b="1" i="0" u="none" strike="noStrike" cap="none" normalizeH="0" baseline="0" dirty="0" smtClean="0">
                          <a:ln>
                            <a:noFill/>
                          </a:ln>
                          <a:solidFill>
                            <a:schemeClr val="tx1"/>
                          </a:solidFill>
                          <a:effectLst/>
                          <a:latin typeface="Arial" charset="0"/>
                          <a:cs typeface="Arial" charset="0"/>
                        </a:rPr>
                        <a:t>Versus</a:t>
                      </a:r>
                      <a:endParaRPr kumimoji="0" lang="en-GB" altLang="en-US" sz="2800" b="1" i="0" u="none" strike="noStrike" cap="none" normalizeH="0" baseline="0" dirty="0" smtClean="0">
                        <a:ln>
                          <a:noFill/>
                        </a:ln>
                        <a:solidFill>
                          <a:schemeClr val="tx1"/>
                        </a:solidFill>
                        <a:effectLst/>
                        <a:latin typeface="Arial" charset="0"/>
                      </a:endParaRPr>
                    </a:p>
                  </a:txBody>
                  <a:tcPr marL="121936" marR="121936" marT="45715" marB="45715" anchor="b" horzOverflow="overflow">
                    <a:lnL>
                      <a:noFill/>
                    </a:lnL>
                    <a:lnR>
                      <a:noFill/>
                    </a:lnR>
                    <a:lnT>
                      <a:noFill/>
                    </a:lnT>
                    <a:lnB>
                      <a:noFill/>
                    </a:lnB>
                    <a:lnTlToBr>
                      <a:noFill/>
                    </a:lnTlToBr>
                    <a:lnBlToTr>
                      <a:noFill/>
                    </a:lnBlToTr>
                    <a:noFill/>
                  </a:tcPr>
                </a:tc>
                <a:tc>
                  <a:txBody>
                    <a:bodyPr/>
                    <a:lstStyle>
                      <a:lvl1pPr>
                        <a:spcAft>
                          <a:spcPts val="300"/>
                        </a:spcAft>
                        <a:buClr>
                          <a:srgbClr val="000066"/>
                        </a:buClr>
                        <a:buSzPct val="120000"/>
                        <a:buFont typeface="Symbol" pitchFamily="18" charset="2"/>
                        <a:defRPr>
                          <a:solidFill>
                            <a:schemeClr val="tx1"/>
                          </a:solidFill>
                          <a:latin typeface="Frutiger 55 Roman" pitchFamily="34" charset="0"/>
                        </a:defRPr>
                      </a:lvl1pPr>
                      <a:lvl2pPr marL="234950">
                        <a:spcAft>
                          <a:spcPts val="300"/>
                        </a:spcAft>
                        <a:buClr>
                          <a:srgbClr val="000066"/>
                        </a:buClr>
                        <a:buSzPct val="100000"/>
                        <a:buFont typeface="Frutiger 55 Roman" pitchFamily="34" charset="0"/>
                        <a:defRPr>
                          <a:solidFill>
                            <a:schemeClr val="tx1"/>
                          </a:solidFill>
                          <a:latin typeface="Frutiger 55 Roman" pitchFamily="34" charset="0"/>
                        </a:defRPr>
                      </a:lvl2pPr>
                      <a:lvl3pPr marL="458788">
                        <a:spcAft>
                          <a:spcPts val="300"/>
                        </a:spcAft>
                        <a:buClr>
                          <a:srgbClr val="000066"/>
                        </a:buClr>
                        <a:buSzPct val="100000"/>
                        <a:buFont typeface="Frutiger 55 Roman" pitchFamily="34" charset="0"/>
                        <a:defRPr>
                          <a:solidFill>
                            <a:schemeClr val="tx1"/>
                          </a:solidFill>
                          <a:latin typeface="Frutiger 55 Roman" pitchFamily="34" charset="0"/>
                        </a:defRPr>
                      </a:lvl3pPr>
                      <a:lvl4pPr marL="682625">
                        <a:spcAft>
                          <a:spcPts val="300"/>
                        </a:spcAft>
                        <a:buClr>
                          <a:srgbClr val="000066"/>
                        </a:buClr>
                        <a:buSzPct val="100000"/>
                        <a:buFont typeface="Frutiger 55 Roman" pitchFamily="34" charset="0"/>
                        <a:defRPr>
                          <a:solidFill>
                            <a:schemeClr val="tx1"/>
                          </a:solidFill>
                          <a:latin typeface="Frutiger 55 Roman" pitchFamily="34" charset="0"/>
                        </a:defRPr>
                      </a:lvl4pPr>
                      <a:lvl5pPr marL="896938">
                        <a:spcAft>
                          <a:spcPts val="300"/>
                        </a:spcAft>
                        <a:buClr>
                          <a:srgbClr val="000066"/>
                        </a:buClr>
                        <a:buSzPct val="100000"/>
                        <a:buFont typeface="Frutiger 55 Roman" pitchFamily="34" charset="0"/>
                        <a:defRPr>
                          <a:solidFill>
                            <a:schemeClr val="tx1"/>
                          </a:solidFill>
                          <a:latin typeface="Frutiger 55 Roman" pitchFamily="34" charset="0"/>
                        </a:defRPr>
                      </a:lvl5pPr>
                      <a:lvl6pPr marL="1354138" fontAlgn="base">
                        <a:spcBef>
                          <a:spcPct val="0"/>
                        </a:spcBef>
                        <a:spcAft>
                          <a:spcPts val="300"/>
                        </a:spcAft>
                        <a:buClr>
                          <a:srgbClr val="000066"/>
                        </a:buClr>
                        <a:buSzPct val="100000"/>
                        <a:buFont typeface="Frutiger 55 Roman" pitchFamily="34" charset="0"/>
                        <a:defRPr>
                          <a:solidFill>
                            <a:schemeClr val="tx1"/>
                          </a:solidFill>
                          <a:latin typeface="Frutiger 55 Roman" pitchFamily="34" charset="0"/>
                        </a:defRPr>
                      </a:lvl6pPr>
                      <a:lvl7pPr marL="1811338" fontAlgn="base">
                        <a:spcBef>
                          <a:spcPct val="0"/>
                        </a:spcBef>
                        <a:spcAft>
                          <a:spcPts val="300"/>
                        </a:spcAft>
                        <a:buClr>
                          <a:srgbClr val="000066"/>
                        </a:buClr>
                        <a:buSzPct val="100000"/>
                        <a:buFont typeface="Frutiger 55 Roman" pitchFamily="34" charset="0"/>
                        <a:defRPr>
                          <a:solidFill>
                            <a:schemeClr val="tx1"/>
                          </a:solidFill>
                          <a:latin typeface="Frutiger 55 Roman" pitchFamily="34" charset="0"/>
                        </a:defRPr>
                      </a:lvl7pPr>
                      <a:lvl8pPr marL="2268538" fontAlgn="base">
                        <a:spcBef>
                          <a:spcPct val="0"/>
                        </a:spcBef>
                        <a:spcAft>
                          <a:spcPts val="300"/>
                        </a:spcAft>
                        <a:buClr>
                          <a:srgbClr val="000066"/>
                        </a:buClr>
                        <a:buSzPct val="100000"/>
                        <a:buFont typeface="Frutiger 55 Roman" pitchFamily="34" charset="0"/>
                        <a:defRPr>
                          <a:solidFill>
                            <a:schemeClr val="tx1"/>
                          </a:solidFill>
                          <a:latin typeface="Frutiger 55 Roman" pitchFamily="34" charset="0"/>
                        </a:defRPr>
                      </a:lvl8pPr>
                      <a:lvl9pPr marL="2725738" fontAlgn="base">
                        <a:spcBef>
                          <a:spcPct val="0"/>
                        </a:spcBef>
                        <a:spcAft>
                          <a:spcPts val="300"/>
                        </a:spcAft>
                        <a:buClr>
                          <a:srgbClr val="000066"/>
                        </a:buClr>
                        <a:buSzPct val="100000"/>
                        <a:buFont typeface="Frutiger 55 Roman" pitchFamily="34" charset="0"/>
                        <a:defRPr>
                          <a:solidFill>
                            <a:schemeClr val="tx1"/>
                          </a:solidFill>
                          <a:latin typeface="Frutiger 55 Roman" pitchFamily="34" charset="0"/>
                        </a:defRPr>
                      </a:lvl9pPr>
                    </a:lstStyle>
                    <a:p>
                      <a:pPr marL="0" marR="0" lvl="0" indent="0" algn="l" defTabSz="914400" rtl="0" eaLnBrk="1" fontAlgn="base" latinLnBrk="0" hangingPunct="1">
                        <a:lnSpc>
                          <a:spcPct val="100000"/>
                        </a:lnSpc>
                        <a:spcBef>
                          <a:spcPct val="0"/>
                        </a:spcBef>
                        <a:spcAft>
                          <a:spcPts val="300"/>
                        </a:spcAft>
                        <a:buClr>
                          <a:srgbClr val="000066"/>
                        </a:buClr>
                        <a:buSzPct val="120000"/>
                        <a:buFont typeface="Symbol" pitchFamily="18" charset="2"/>
                        <a:buNone/>
                        <a:tabLst/>
                      </a:pPr>
                      <a:endParaRPr kumimoji="0" lang="en-GB" altLang="en-US" sz="2000" b="0" i="0" u="none" strike="noStrike" cap="none" normalizeH="0" baseline="0" dirty="0" smtClean="0">
                        <a:ln>
                          <a:noFill/>
                        </a:ln>
                        <a:solidFill>
                          <a:schemeClr val="tx1"/>
                        </a:solidFill>
                        <a:effectLst/>
                        <a:latin typeface="Frutiger 55 Roman" pitchFamily="34" charset="0"/>
                      </a:endParaRPr>
                    </a:p>
                  </a:txBody>
                  <a:tcPr marL="121936" marR="121936" marT="45715" marB="45715" anchor="b" horzOverflow="overflow">
                    <a:lnL>
                      <a:noFill/>
                    </a:lnL>
                    <a:lnR>
                      <a:noFill/>
                    </a:lnR>
                    <a:lnT>
                      <a:noFill/>
                    </a:lnT>
                    <a:lnB>
                      <a:noFill/>
                    </a:lnB>
                    <a:lnTlToBr>
                      <a:noFill/>
                    </a:lnTlToBr>
                    <a:lnBlToTr>
                      <a:noFill/>
                    </a:lnBlToTr>
                    <a:noFill/>
                  </a:tcPr>
                </a:tc>
                <a:tc>
                  <a:txBody>
                    <a:bodyPr/>
                    <a:lstStyle>
                      <a:lvl1pPr>
                        <a:spcAft>
                          <a:spcPts val="300"/>
                        </a:spcAft>
                        <a:buClr>
                          <a:srgbClr val="000066"/>
                        </a:buClr>
                        <a:buSzPct val="120000"/>
                        <a:buFont typeface="Symbol" pitchFamily="18" charset="2"/>
                        <a:defRPr>
                          <a:solidFill>
                            <a:schemeClr val="tx1"/>
                          </a:solidFill>
                          <a:latin typeface="Frutiger 55 Roman" pitchFamily="34" charset="0"/>
                        </a:defRPr>
                      </a:lvl1pPr>
                      <a:lvl2pPr marL="234950">
                        <a:spcAft>
                          <a:spcPts val="300"/>
                        </a:spcAft>
                        <a:buClr>
                          <a:srgbClr val="000066"/>
                        </a:buClr>
                        <a:buSzPct val="100000"/>
                        <a:buFont typeface="Frutiger 55 Roman" pitchFamily="34" charset="0"/>
                        <a:defRPr>
                          <a:solidFill>
                            <a:schemeClr val="tx1"/>
                          </a:solidFill>
                          <a:latin typeface="Frutiger 55 Roman" pitchFamily="34" charset="0"/>
                        </a:defRPr>
                      </a:lvl2pPr>
                      <a:lvl3pPr marL="458788">
                        <a:spcAft>
                          <a:spcPts val="300"/>
                        </a:spcAft>
                        <a:buClr>
                          <a:srgbClr val="000066"/>
                        </a:buClr>
                        <a:buSzPct val="100000"/>
                        <a:buFont typeface="Frutiger 55 Roman" pitchFamily="34" charset="0"/>
                        <a:defRPr>
                          <a:solidFill>
                            <a:schemeClr val="tx1"/>
                          </a:solidFill>
                          <a:latin typeface="Frutiger 55 Roman" pitchFamily="34" charset="0"/>
                        </a:defRPr>
                      </a:lvl3pPr>
                      <a:lvl4pPr marL="682625">
                        <a:spcAft>
                          <a:spcPts val="300"/>
                        </a:spcAft>
                        <a:buClr>
                          <a:srgbClr val="000066"/>
                        </a:buClr>
                        <a:buSzPct val="100000"/>
                        <a:buFont typeface="Frutiger 55 Roman" pitchFamily="34" charset="0"/>
                        <a:defRPr>
                          <a:solidFill>
                            <a:schemeClr val="tx1"/>
                          </a:solidFill>
                          <a:latin typeface="Frutiger 55 Roman" pitchFamily="34" charset="0"/>
                        </a:defRPr>
                      </a:lvl4pPr>
                      <a:lvl5pPr marL="896938">
                        <a:spcAft>
                          <a:spcPts val="300"/>
                        </a:spcAft>
                        <a:buClr>
                          <a:srgbClr val="000066"/>
                        </a:buClr>
                        <a:buSzPct val="100000"/>
                        <a:buFont typeface="Frutiger 55 Roman" pitchFamily="34" charset="0"/>
                        <a:defRPr>
                          <a:solidFill>
                            <a:schemeClr val="tx1"/>
                          </a:solidFill>
                          <a:latin typeface="Frutiger 55 Roman" pitchFamily="34" charset="0"/>
                        </a:defRPr>
                      </a:lvl5pPr>
                      <a:lvl6pPr marL="1354138" fontAlgn="base">
                        <a:spcBef>
                          <a:spcPct val="0"/>
                        </a:spcBef>
                        <a:spcAft>
                          <a:spcPts val="300"/>
                        </a:spcAft>
                        <a:buClr>
                          <a:srgbClr val="000066"/>
                        </a:buClr>
                        <a:buSzPct val="100000"/>
                        <a:buFont typeface="Frutiger 55 Roman" pitchFamily="34" charset="0"/>
                        <a:defRPr>
                          <a:solidFill>
                            <a:schemeClr val="tx1"/>
                          </a:solidFill>
                          <a:latin typeface="Frutiger 55 Roman" pitchFamily="34" charset="0"/>
                        </a:defRPr>
                      </a:lvl6pPr>
                      <a:lvl7pPr marL="1811338" fontAlgn="base">
                        <a:spcBef>
                          <a:spcPct val="0"/>
                        </a:spcBef>
                        <a:spcAft>
                          <a:spcPts val="300"/>
                        </a:spcAft>
                        <a:buClr>
                          <a:srgbClr val="000066"/>
                        </a:buClr>
                        <a:buSzPct val="100000"/>
                        <a:buFont typeface="Frutiger 55 Roman" pitchFamily="34" charset="0"/>
                        <a:defRPr>
                          <a:solidFill>
                            <a:schemeClr val="tx1"/>
                          </a:solidFill>
                          <a:latin typeface="Frutiger 55 Roman" pitchFamily="34" charset="0"/>
                        </a:defRPr>
                      </a:lvl7pPr>
                      <a:lvl8pPr marL="2268538" fontAlgn="base">
                        <a:spcBef>
                          <a:spcPct val="0"/>
                        </a:spcBef>
                        <a:spcAft>
                          <a:spcPts val="300"/>
                        </a:spcAft>
                        <a:buClr>
                          <a:srgbClr val="000066"/>
                        </a:buClr>
                        <a:buSzPct val="100000"/>
                        <a:buFont typeface="Frutiger 55 Roman" pitchFamily="34" charset="0"/>
                        <a:defRPr>
                          <a:solidFill>
                            <a:schemeClr val="tx1"/>
                          </a:solidFill>
                          <a:latin typeface="Frutiger 55 Roman" pitchFamily="34" charset="0"/>
                        </a:defRPr>
                      </a:lvl8pPr>
                      <a:lvl9pPr marL="2725738" fontAlgn="base">
                        <a:spcBef>
                          <a:spcPct val="0"/>
                        </a:spcBef>
                        <a:spcAft>
                          <a:spcPts val="300"/>
                        </a:spcAft>
                        <a:buClr>
                          <a:srgbClr val="000066"/>
                        </a:buClr>
                        <a:buSzPct val="100000"/>
                        <a:buFont typeface="Frutiger 55 Roman" pitchFamily="34" charset="0"/>
                        <a:defRPr>
                          <a:solidFill>
                            <a:schemeClr val="tx1"/>
                          </a:solidFill>
                          <a:latin typeface="Frutiger 55 Roman" pitchFamily="34" charset="0"/>
                        </a:defRPr>
                      </a:lvl9pPr>
                    </a:lstStyle>
                    <a:p>
                      <a:pPr marL="0" marR="0" lvl="0" indent="0" algn="l" defTabSz="914400" rtl="0" eaLnBrk="1" fontAlgn="base" latinLnBrk="0" hangingPunct="1">
                        <a:lnSpc>
                          <a:spcPct val="100000"/>
                        </a:lnSpc>
                        <a:spcBef>
                          <a:spcPct val="0"/>
                        </a:spcBef>
                        <a:spcAft>
                          <a:spcPts val="300"/>
                        </a:spcAft>
                        <a:buClr>
                          <a:srgbClr val="000066"/>
                        </a:buClr>
                        <a:buSzPct val="120000"/>
                        <a:buFont typeface="Symbol" pitchFamily="18" charset="2"/>
                        <a:buNone/>
                        <a:tabLst/>
                      </a:pPr>
                      <a:endParaRPr kumimoji="0" lang="en-GB" altLang="en-US" sz="2000" b="0" i="0" u="none" strike="noStrike" cap="none" normalizeH="0" baseline="0" dirty="0" smtClean="0">
                        <a:ln>
                          <a:noFill/>
                        </a:ln>
                        <a:solidFill>
                          <a:schemeClr val="tx1"/>
                        </a:solidFill>
                        <a:effectLst/>
                        <a:latin typeface="Frutiger 55 Roman" pitchFamily="34" charset="0"/>
                      </a:endParaRPr>
                    </a:p>
                  </a:txBody>
                  <a:tcPr marL="121936" marR="121936" marT="45715" marB="45715" anchor="b" horzOverflow="overflow">
                    <a:lnL>
                      <a:noFill/>
                    </a:lnL>
                    <a:lnR cap="flat">
                      <a:noFill/>
                    </a:lnR>
                    <a:lnT>
                      <a:noFill/>
                    </a:lnT>
                    <a:lnB>
                      <a:noFill/>
                    </a:lnB>
                    <a:lnTlToBr>
                      <a:noFill/>
                    </a:lnTlToBr>
                    <a:lnBlToTr>
                      <a:noFill/>
                    </a:lnBlToTr>
                    <a:noFill/>
                  </a:tcPr>
                </a:tc>
              </a:tr>
              <a:tr h="396240">
                <a:tc>
                  <a:txBody>
                    <a:bodyPr/>
                    <a:lstStyle>
                      <a:lvl1pPr>
                        <a:spcAft>
                          <a:spcPts val="300"/>
                        </a:spcAft>
                        <a:buClr>
                          <a:srgbClr val="000066"/>
                        </a:buClr>
                        <a:buSzPct val="120000"/>
                        <a:buFont typeface="Symbol" pitchFamily="18" charset="2"/>
                        <a:defRPr>
                          <a:solidFill>
                            <a:schemeClr val="tx1"/>
                          </a:solidFill>
                          <a:latin typeface="Frutiger 55 Roman" pitchFamily="34" charset="0"/>
                        </a:defRPr>
                      </a:lvl1pPr>
                      <a:lvl2pPr marL="234950">
                        <a:spcAft>
                          <a:spcPts val="300"/>
                        </a:spcAft>
                        <a:buClr>
                          <a:srgbClr val="000066"/>
                        </a:buClr>
                        <a:buSzPct val="100000"/>
                        <a:buFont typeface="Frutiger 55 Roman" pitchFamily="34" charset="0"/>
                        <a:defRPr>
                          <a:solidFill>
                            <a:schemeClr val="tx1"/>
                          </a:solidFill>
                          <a:latin typeface="Frutiger 55 Roman" pitchFamily="34" charset="0"/>
                        </a:defRPr>
                      </a:lvl2pPr>
                      <a:lvl3pPr marL="458788">
                        <a:spcAft>
                          <a:spcPts val="300"/>
                        </a:spcAft>
                        <a:buClr>
                          <a:srgbClr val="000066"/>
                        </a:buClr>
                        <a:buSzPct val="100000"/>
                        <a:buFont typeface="Frutiger 55 Roman" pitchFamily="34" charset="0"/>
                        <a:defRPr>
                          <a:solidFill>
                            <a:schemeClr val="tx1"/>
                          </a:solidFill>
                          <a:latin typeface="Frutiger 55 Roman" pitchFamily="34" charset="0"/>
                        </a:defRPr>
                      </a:lvl3pPr>
                      <a:lvl4pPr marL="682625">
                        <a:spcAft>
                          <a:spcPts val="300"/>
                        </a:spcAft>
                        <a:buClr>
                          <a:srgbClr val="000066"/>
                        </a:buClr>
                        <a:buSzPct val="100000"/>
                        <a:buFont typeface="Frutiger 55 Roman" pitchFamily="34" charset="0"/>
                        <a:defRPr>
                          <a:solidFill>
                            <a:schemeClr val="tx1"/>
                          </a:solidFill>
                          <a:latin typeface="Frutiger 55 Roman" pitchFamily="34" charset="0"/>
                        </a:defRPr>
                      </a:lvl4pPr>
                      <a:lvl5pPr marL="896938">
                        <a:spcAft>
                          <a:spcPts val="300"/>
                        </a:spcAft>
                        <a:buClr>
                          <a:srgbClr val="000066"/>
                        </a:buClr>
                        <a:buSzPct val="100000"/>
                        <a:buFont typeface="Frutiger 55 Roman" pitchFamily="34" charset="0"/>
                        <a:defRPr>
                          <a:solidFill>
                            <a:schemeClr val="tx1"/>
                          </a:solidFill>
                          <a:latin typeface="Frutiger 55 Roman" pitchFamily="34" charset="0"/>
                        </a:defRPr>
                      </a:lvl5pPr>
                      <a:lvl6pPr marL="1354138" fontAlgn="base">
                        <a:spcBef>
                          <a:spcPct val="0"/>
                        </a:spcBef>
                        <a:spcAft>
                          <a:spcPts val="300"/>
                        </a:spcAft>
                        <a:buClr>
                          <a:srgbClr val="000066"/>
                        </a:buClr>
                        <a:buSzPct val="100000"/>
                        <a:buFont typeface="Frutiger 55 Roman" pitchFamily="34" charset="0"/>
                        <a:defRPr>
                          <a:solidFill>
                            <a:schemeClr val="tx1"/>
                          </a:solidFill>
                          <a:latin typeface="Frutiger 55 Roman" pitchFamily="34" charset="0"/>
                        </a:defRPr>
                      </a:lvl6pPr>
                      <a:lvl7pPr marL="1811338" fontAlgn="base">
                        <a:spcBef>
                          <a:spcPct val="0"/>
                        </a:spcBef>
                        <a:spcAft>
                          <a:spcPts val="300"/>
                        </a:spcAft>
                        <a:buClr>
                          <a:srgbClr val="000066"/>
                        </a:buClr>
                        <a:buSzPct val="100000"/>
                        <a:buFont typeface="Frutiger 55 Roman" pitchFamily="34" charset="0"/>
                        <a:defRPr>
                          <a:solidFill>
                            <a:schemeClr val="tx1"/>
                          </a:solidFill>
                          <a:latin typeface="Frutiger 55 Roman" pitchFamily="34" charset="0"/>
                        </a:defRPr>
                      </a:lvl7pPr>
                      <a:lvl8pPr marL="2268538" fontAlgn="base">
                        <a:spcBef>
                          <a:spcPct val="0"/>
                        </a:spcBef>
                        <a:spcAft>
                          <a:spcPts val="300"/>
                        </a:spcAft>
                        <a:buClr>
                          <a:srgbClr val="000066"/>
                        </a:buClr>
                        <a:buSzPct val="100000"/>
                        <a:buFont typeface="Frutiger 55 Roman" pitchFamily="34" charset="0"/>
                        <a:defRPr>
                          <a:solidFill>
                            <a:schemeClr val="tx1"/>
                          </a:solidFill>
                          <a:latin typeface="Frutiger 55 Roman" pitchFamily="34" charset="0"/>
                        </a:defRPr>
                      </a:lvl8pPr>
                      <a:lvl9pPr marL="2725738" fontAlgn="base">
                        <a:spcBef>
                          <a:spcPct val="0"/>
                        </a:spcBef>
                        <a:spcAft>
                          <a:spcPts val="300"/>
                        </a:spcAft>
                        <a:buClr>
                          <a:srgbClr val="000066"/>
                        </a:buClr>
                        <a:buSzPct val="100000"/>
                        <a:buFont typeface="Frutiger 55 Roman" pitchFamily="34" charset="0"/>
                        <a:defRPr>
                          <a:solidFill>
                            <a:schemeClr val="tx1"/>
                          </a:solidFill>
                          <a:latin typeface="Frutiger 55 Roman" pitchFamily="34" charset="0"/>
                        </a:defRPr>
                      </a:lvl9pPr>
                    </a:lstStyle>
                    <a:p>
                      <a:pPr marL="0" marR="0" lvl="0" indent="0" algn="l" defTabSz="914400" rtl="0" eaLnBrk="1" fontAlgn="base" latinLnBrk="0" hangingPunct="1">
                        <a:lnSpc>
                          <a:spcPct val="100000"/>
                        </a:lnSpc>
                        <a:spcBef>
                          <a:spcPct val="0"/>
                        </a:spcBef>
                        <a:spcAft>
                          <a:spcPts val="300"/>
                        </a:spcAft>
                        <a:buClr>
                          <a:srgbClr val="000066"/>
                        </a:buClr>
                        <a:buSzPct val="120000"/>
                        <a:buFont typeface="Symbol" pitchFamily="18" charset="2"/>
                        <a:buNone/>
                        <a:tabLst/>
                      </a:pPr>
                      <a:endParaRPr kumimoji="0" lang="en-GB" altLang="en-US" sz="2000" b="0" i="0" u="none" strike="noStrike" cap="none" normalizeH="0" baseline="0" smtClean="0">
                        <a:ln>
                          <a:noFill/>
                        </a:ln>
                        <a:solidFill>
                          <a:schemeClr val="tx1"/>
                        </a:solidFill>
                        <a:effectLst/>
                        <a:latin typeface="Frutiger 55 Roman" pitchFamily="34" charset="0"/>
                      </a:endParaRPr>
                    </a:p>
                  </a:txBody>
                  <a:tcPr marL="121936" marR="121936" marT="45715" marB="45715" anchor="b" horzOverflow="overflow">
                    <a:lnL cap="flat">
                      <a:noFill/>
                    </a:lnL>
                    <a:lnR>
                      <a:noFill/>
                    </a:lnR>
                    <a:lnT>
                      <a:noFill/>
                    </a:lnT>
                    <a:lnB>
                      <a:noFill/>
                    </a:lnB>
                    <a:lnTlToBr>
                      <a:noFill/>
                    </a:lnTlToBr>
                    <a:lnBlToTr>
                      <a:noFill/>
                    </a:lnBlToTr>
                    <a:noFill/>
                  </a:tcPr>
                </a:tc>
                <a:tc>
                  <a:txBody>
                    <a:bodyPr/>
                    <a:lstStyle>
                      <a:lvl1pPr>
                        <a:spcAft>
                          <a:spcPts val="300"/>
                        </a:spcAft>
                        <a:buClr>
                          <a:srgbClr val="000066"/>
                        </a:buClr>
                        <a:buSzPct val="120000"/>
                        <a:buFont typeface="Symbol" pitchFamily="18" charset="2"/>
                        <a:defRPr>
                          <a:solidFill>
                            <a:schemeClr val="tx1"/>
                          </a:solidFill>
                          <a:latin typeface="Frutiger 55 Roman" pitchFamily="34" charset="0"/>
                        </a:defRPr>
                      </a:lvl1pPr>
                      <a:lvl2pPr marL="234950">
                        <a:spcAft>
                          <a:spcPts val="300"/>
                        </a:spcAft>
                        <a:buClr>
                          <a:srgbClr val="000066"/>
                        </a:buClr>
                        <a:buSzPct val="100000"/>
                        <a:buFont typeface="Frutiger 55 Roman" pitchFamily="34" charset="0"/>
                        <a:defRPr>
                          <a:solidFill>
                            <a:schemeClr val="tx1"/>
                          </a:solidFill>
                          <a:latin typeface="Frutiger 55 Roman" pitchFamily="34" charset="0"/>
                        </a:defRPr>
                      </a:lvl2pPr>
                      <a:lvl3pPr marL="458788">
                        <a:spcAft>
                          <a:spcPts val="300"/>
                        </a:spcAft>
                        <a:buClr>
                          <a:srgbClr val="000066"/>
                        </a:buClr>
                        <a:buSzPct val="100000"/>
                        <a:buFont typeface="Frutiger 55 Roman" pitchFamily="34" charset="0"/>
                        <a:defRPr>
                          <a:solidFill>
                            <a:schemeClr val="tx1"/>
                          </a:solidFill>
                          <a:latin typeface="Frutiger 55 Roman" pitchFamily="34" charset="0"/>
                        </a:defRPr>
                      </a:lvl3pPr>
                      <a:lvl4pPr marL="682625">
                        <a:spcAft>
                          <a:spcPts val="300"/>
                        </a:spcAft>
                        <a:buClr>
                          <a:srgbClr val="000066"/>
                        </a:buClr>
                        <a:buSzPct val="100000"/>
                        <a:buFont typeface="Frutiger 55 Roman" pitchFamily="34" charset="0"/>
                        <a:defRPr>
                          <a:solidFill>
                            <a:schemeClr val="tx1"/>
                          </a:solidFill>
                          <a:latin typeface="Frutiger 55 Roman" pitchFamily="34" charset="0"/>
                        </a:defRPr>
                      </a:lvl4pPr>
                      <a:lvl5pPr marL="896938">
                        <a:spcAft>
                          <a:spcPts val="300"/>
                        </a:spcAft>
                        <a:buClr>
                          <a:srgbClr val="000066"/>
                        </a:buClr>
                        <a:buSzPct val="100000"/>
                        <a:buFont typeface="Frutiger 55 Roman" pitchFamily="34" charset="0"/>
                        <a:defRPr>
                          <a:solidFill>
                            <a:schemeClr val="tx1"/>
                          </a:solidFill>
                          <a:latin typeface="Frutiger 55 Roman" pitchFamily="34" charset="0"/>
                        </a:defRPr>
                      </a:lvl5pPr>
                      <a:lvl6pPr marL="1354138" fontAlgn="base">
                        <a:spcBef>
                          <a:spcPct val="0"/>
                        </a:spcBef>
                        <a:spcAft>
                          <a:spcPts val="300"/>
                        </a:spcAft>
                        <a:buClr>
                          <a:srgbClr val="000066"/>
                        </a:buClr>
                        <a:buSzPct val="100000"/>
                        <a:buFont typeface="Frutiger 55 Roman" pitchFamily="34" charset="0"/>
                        <a:defRPr>
                          <a:solidFill>
                            <a:schemeClr val="tx1"/>
                          </a:solidFill>
                          <a:latin typeface="Frutiger 55 Roman" pitchFamily="34" charset="0"/>
                        </a:defRPr>
                      </a:lvl6pPr>
                      <a:lvl7pPr marL="1811338" fontAlgn="base">
                        <a:spcBef>
                          <a:spcPct val="0"/>
                        </a:spcBef>
                        <a:spcAft>
                          <a:spcPts val="300"/>
                        </a:spcAft>
                        <a:buClr>
                          <a:srgbClr val="000066"/>
                        </a:buClr>
                        <a:buSzPct val="100000"/>
                        <a:buFont typeface="Frutiger 55 Roman" pitchFamily="34" charset="0"/>
                        <a:defRPr>
                          <a:solidFill>
                            <a:schemeClr val="tx1"/>
                          </a:solidFill>
                          <a:latin typeface="Frutiger 55 Roman" pitchFamily="34" charset="0"/>
                        </a:defRPr>
                      </a:lvl7pPr>
                      <a:lvl8pPr marL="2268538" fontAlgn="base">
                        <a:spcBef>
                          <a:spcPct val="0"/>
                        </a:spcBef>
                        <a:spcAft>
                          <a:spcPts val="300"/>
                        </a:spcAft>
                        <a:buClr>
                          <a:srgbClr val="000066"/>
                        </a:buClr>
                        <a:buSzPct val="100000"/>
                        <a:buFont typeface="Frutiger 55 Roman" pitchFamily="34" charset="0"/>
                        <a:defRPr>
                          <a:solidFill>
                            <a:schemeClr val="tx1"/>
                          </a:solidFill>
                          <a:latin typeface="Frutiger 55 Roman" pitchFamily="34" charset="0"/>
                        </a:defRPr>
                      </a:lvl8pPr>
                      <a:lvl9pPr marL="2725738" fontAlgn="base">
                        <a:spcBef>
                          <a:spcPct val="0"/>
                        </a:spcBef>
                        <a:spcAft>
                          <a:spcPts val="300"/>
                        </a:spcAft>
                        <a:buClr>
                          <a:srgbClr val="000066"/>
                        </a:buClr>
                        <a:buSzPct val="100000"/>
                        <a:buFont typeface="Frutiger 55 Roman" pitchFamily="34" charset="0"/>
                        <a:defRPr>
                          <a:solidFill>
                            <a:schemeClr val="tx1"/>
                          </a:solidFill>
                          <a:latin typeface="Frutiger 55 Roman" pitchFamily="34" charset="0"/>
                        </a:defRPr>
                      </a:lvl9pPr>
                    </a:lstStyle>
                    <a:p>
                      <a:pPr marL="0" marR="0" lvl="0" indent="0" algn="l" defTabSz="914400" rtl="0" eaLnBrk="1" fontAlgn="base" latinLnBrk="0" hangingPunct="1">
                        <a:lnSpc>
                          <a:spcPct val="100000"/>
                        </a:lnSpc>
                        <a:spcBef>
                          <a:spcPct val="0"/>
                        </a:spcBef>
                        <a:spcAft>
                          <a:spcPts val="300"/>
                        </a:spcAft>
                        <a:buClr>
                          <a:srgbClr val="000066"/>
                        </a:buClr>
                        <a:buSzPct val="120000"/>
                        <a:buFont typeface="Symbol" pitchFamily="18" charset="2"/>
                        <a:buNone/>
                        <a:tabLst/>
                      </a:pPr>
                      <a:endParaRPr kumimoji="0" lang="en-GB" altLang="en-US" sz="2000" b="0" i="0" u="none" strike="noStrike" cap="none" normalizeH="0" baseline="0" smtClean="0">
                        <a:ln>
                          <a:noFill/>
                        </a:ln>
                        <a:solidFill>
                          <a:schemeClr val="tx1"/>
                        </a:solidFill>
                        <a:effectLst/>
                        <a:latin typeface="Frutiger 55 Roman" pitchFamily="34" charset="0"/>
                      </a:endParaRPr>
                    </a:p>
                  </a:txBody>
                  <a:tcPr marL="121936" marR="121936" marT="45715" marB="45715" anchor="b" horzOverflow="overflow">
                    <a:lnL>
                      <a:noFill/>
                    </a:lnL>
                    <a:lnR>
                      <a:noFill/>
                    </a:lnR>
                    <a:lnT>
                      <a:noFill/>
                    </a:lnT>
                    <a:lnB>
                      <a:noFill/>
                    </a:lnB>
                    <a:lnTlToBr>
                      <a:noFill/>
                    </a:lnTlToBr>
                    <a:lnBlToTr>
                      <a:noFill/>
                    </a:lnBlToTr>
                    <a:noFill/>
                  </a:tcPr>
                </a:tc>
                <a:tc>
                  <a:txBody>
                    <a:bodyPr/>
                    <a:lstStyle>
                      <a:lvl1pPr>
                        <a:spcAft>
                          <a:spcPts val="300"/>
                        </a:spcAft>
                        <a:buClr>
                          <a:srgbClr val="000066"/>
                        </a:buClr>
                        <a:buSzPct val="120000"/>
                        <a:buFont typeface="Symbol" pitchFamily="18" charset="2"/>
                        <a:defRPr>
                          <a:solidFill>
                            <a:schemeClr val="tx1"/>
                          </a:solidFill>
                          <a:latin typeface="Frutiger 55 Roman" pitchFamily="34" charset="0"/>
                        </a:defRPr>
                      </a:lvl1pPr>
                      <a:lvl2pPr marL="234950">
                        <a:spcAft>
                          <a:spcPts val="300"/>
                        </a:spcAft>
                        <a:buClr>
                          <a:srgbClr val="000066"/>
                        </a:buClr>
                        <a:buSzPct val="100000"/>
                        <a:buFont typeface="Frutiger 55 Roman" pitchFamily="34" charset="0"/>
                        <a:defRPr>
                          <a:solidFill>
                            <a:schemeClr val="tx1"/>
                          </a:solidFill>
                          <a:latin typeface="Frutiger 55 Roman" pitchFamily="34" charset="0"/>
                        </a:defRPr>
                      </a:lvl2pPr>
                      <a:lvl3pPr marL="458788">
                        <a:spcAft>
                          <a:spcPts val="300"/>
                        </a:spcAft>
                        <a:buClr>
                          <a:srgbClr val="000066"/>
                        </a:buClr>
                        <a:buSzPct val="100000"/>
                        <a:buFont typeface="Frutiger 55 Roman" pitchFamily="34" charset="0"/>
                        <a:defRPr>
                          <a:solidFill>
                            <a:schemeClr val="tx1"/>
                          </a:solidFill>
                          <a:latin typeface="Frutiger 55 Roman" pitchFamily="34" charset="0"/>
                        </a:defRPr>
                      </a:lvl3pPr>
                      <a:lvl4pPr marL="682625">
                        <a:spcAft>
                          <a:spcPts val="300"/>
                        </a:spcAft>
                        <a:buClr>
                          <a:srgbClr val="000066"/>
                        </a:buClr>
                        <a:buSzPct val="100000"/>
                        <a:buFont typeface="Frutiger 55 Roman" pitchFamily="34" charset="0"/>
                        <a:defRPr>
                          <a:solidFill>
                            <a:schemeClr val="tx1"/>
                          </a:solidFill>
                          <a:latin typeface="Frutiger 55 Roman" pitchFamily="34" charset="0"/>
                        </a:defRPr>
                      </a:lvl4pPr>
                      <a:lvl5pPr marL="896938">
                        <a:spcAft>
                          <a:spcPts val="300"/>
                        </a:spcAft>
                        <a:buClr>
                          <a:srgbClr val="000066"/>
                        </a:buClr>
                        <a:buSzPct val="100000"/>
                        <a:buFont typeface="Frutiger 55 Roman" pitchFamily="34" charset="0"/>
                        <a:defRPr>
                          <a:solidFill>
                            <a:schemeClr val="tx1"/>
                          </a:solidFill>
                          <a:latin typeface="Frutiger 55 Roman" pitchFamily="34" charset="0"/>
                        </a:defRPr>
                      </a:lvl5pPr>
                      <a:lvl6pPr marL="1354138" fontAlgn="base">
                        <a:spcBef>
                          <a:spcPct val="0"/>
                        </a:spcBef>
                        <a:spcAft>
                          <a:spcPts val="300"/>
                        </a:spcAft>
                        <a:buClr>
                          <a:srgbClr val="000066"/>
                        </a:buClr>
                        <a:buSzPct val="100000"/>
                        <a:buFont typeface="Frutiger 55 Roman" pitchFamily="34" charset="0"/>
                        <a:defRPr>
                          <a:solidFill>
                            <a:schemeClr val="tx1"/>
                          </a:solidFill>
                          <a:latin typeface="Frutiger 55 Roman" pitchFamily="34" charset="0"/>
                        </a:defRPr>
                      </a:lvl6pPr>
                      <a:lvl7pPr marL="1811338" fontAlgn="base">
                        <a:spcBef>
                          <a:spcPct val="0"/>
                        </a:spcBef>
                        <a:spcAft>
                          <a:spcPts val="300"/>
                        </a:spcAft>
                        <a:buClr>
                          <a:srgbClr val="000066"/>
                        </a:buClr>
                        <a:buSzPct val="100000"/>
                        <a:buFont typeface="Frutiger 55 Roman" pitchFamily="34" charset="0"/>
                        <a:defRPr>
                          <a:solidFill>
                            <a:schemeClr val="tx1"/>
                          </a:solidFill>
                          <a:latin typeface="Frutiger 55 Roman" pitchFamily="34" charset="0"/>
                        </a:defRPr>
                      </a:lvl7pPr>
                      <a:lvl8pPr marL="2268538" fontAlgn="base">
                        <a:spcBef>
                          <a:spcPct val="0"/>
                        </a:spcBef>
                        <a:spcAft>
                          <a:spcPts val="300"/>
                        </a:spcAft>
                        <a:buClr>
                          <a:srgbClr val="000066"/>
                        </a:buClr>
                        <a:buSzPct val="100000"/>
                        <a:buFont typeface="Frutiger 55 Roman" pitchFamily="34" charset="0"/>
                        <a:defRPr>
                          <a:solidFill>
                            <a:schemeClr val="tx1"/>
                          </a:solidFill>
                          <a:latin typeface="Frutiger 55 Roman" pitchFamily="34" charset="0"/>
                        </a:defRPr>
                      </a:lvl8pPr>
                      <a:lvl9pPr marL="2725738" fontAlgn="base">
                        <a:spcBef>
                          <a:spcPct val="0"/>
                        </a:spcBef>
                        <a:spcAft>
                          <a:spcPts val="300"/>
                        </a:spcAft>
                        <a:buClr>
                          <a:srgbClr val="000066"/>
                        </a:buClr>
                        <a:buSzPct val="100000"/>
                        <a:buFont typeface="Frutiger 55 Roman" pitchFamily="34" charset="0"/>
                        <a:defRPr>
                          <a:solidFill>
                            <a:schemeClr val="tx1"/>
                          </a:solidFill>
                          <a:latin typeface="Frutiger 55 Roman" pitchFamily="34" charset="0"/>
                        </a:defRPr>
                      </a:lvl9pPr>
                    </a:lstStyle>
                    <a:p>
                      <a:pPr marL="0" marR="0" lvl="0" indent="0" algn="l" defTabSz="914400" rtl="0" eaLnBrk="1" fontAlgn="base" latinLnBrk="0" hangingPunct="1">
                        <a:lnSpc>
                          <a:spcPct val="100000"/>
                        </a:lnSpc>
                        <a:spcBef>
                          <a:spcPct val="0"/>
                        </a:spcBef>
                        <a:spcAft>
                          <a:spcPts val="300"/>
                        </a:spcAft>
                        <a:buClr>
                          <a:srgbClr val="000066"/>
                        </a:buClr>
                        <a:buSzPct val="120000"/>
                        <a:buFont typeface="Symbol" pitchFamily="18" charset="2"/>
                        <a:buNone/>
                        <a:tabLst/>
                      </a:pPr>
                      <a:endParaRPr kumimoji="0" lang="en-GB" altLang="en-US" sz="2000" b="0" i="0" u="none" strike="noStrike" cap="none" normalizeH="0" baseline="0" smtClean="0">
                        <a:ln>
                          <a:noFill/>
                        </a:ln>
                        <a:solidFill>
                          <a:schemeClr val="tx1"/>
                        </a:solidFill>
                        <a:effectLst/>
                        <a:latin typeface="Frutiger 55 Roman" pitchFamily="34" charset="0"/>
                      </a:endParaRPr>
                    </a:p>
                  </a:txBody>
                  <a:tcPr marL="121936" marR="121936" marT="45715" marB="45715" anchor="b" horzOverflow="overflow">
                    <a:lnL>
                      <a:noFill/>
                    </a:lnL>
                    <a:lnR>
                      <a:noFill/>
                    </a:lnR>
                    <a:lnT>
                      <a:noFill/>
                    </a:lnT>
                    <a:lnB>
                      <a:noFill/>
                    </a:lnB>
                    <a:lnTlToBr>
                      <a:noFill/>
                    </a:lnTlToBr>
                    <a:lnBlToTr>
                      <a:noFill/>
                    </a:lnBlToTr>
                    <a:noFill/>
                  </a:tcPr>
                </a:tc>
                <a:tc>
                  <a:txBody>
                    <a:bodyPr/>
                    <a:lstStyle>
                      <a:lvl1pPr>
                        <a:spcAft>
                          <a:spcPts val="300"/>
                        </a:spcAft>
                        <a:buClr>
                          <a:srgbClr val="000066"/>
                        </a:buClr>
                        <a:buSzPct val="120000"/>
                        <a:buFont typeface="Symbol" pitchFamily="18" charset="2"/>
                        <a:defRPr>
                          <a:solidFill>
                            <a:schemeClr val="tx1"/>
                          </a:solidFill>
                          <a:latin typeface="Frutiger 55 Roman" pitchFamily="34" charset="0"/>
                        </a:defRPr>
                      </a:lvl1pPr>
                      <a:lvl2pPr marL="234950">
                        <a:spcAft>
                          <a:spcPts val="300"/>
                        </a:spcAft>
                        <a:buClr>
                          <a:srgbClr val="000066"/>
                        </a:buClr>
                        <a:buSzPct val="100000"/>
                        <a:buFont typeface="Frutiger 55 Roman" pitchFamily="34" charset="0"/>
                        <a:defRPr>
                          <a:solidFill>
                            <a:schemeClr val="tx1"/>
                          </a:solidFill>
                          <a:latin typeface="Frutiger 55 Roman" pitchFamily="34" charset="0"/>
                        </a:defRPr>
                      </a:lvl2pPr>
                      <a:lvl3pPr marL="458788">
                        <a:spcAft>
                          <a:spcPts val="300"/>
                        </a:spcAft>
                        <a:buClr>
                          <a:srgbClr val="000066"/>
                        </a:buClr>
                        <a:buSzPct val="100000"/>
                        <a:buFont typeface="Frutiger 55 Roman" pitchFamily="34" charset="0"/>
                        <a:defRPr>
                          <a:solidFill>
                            <a:schemeClr val="tx1"/>
                          </a:solidFill>
                          <a:latin typeface="Frutiger 55 Roman" pitchFamily="34" charset="0"/>
                        </a:defRPr>
                      </a:lvl3pPr>
                      <a:lvl4pPr marL="682625">
                        <a:spcAft>
                          <a:spcPts val="300"/>
                        </a:spcAft>
                        <a:buClr>
                          <a:srgbClr val="000066"/>
                        </a:buClr>
                        <a:buSzPct val="100000"/>
                        <a:buFont typeface="Frutiger 55 Roman" pitchFamily="34" charset="0"/>
                        <a:defRPr>
                          <a:solidFill>
                            <a:schemeClr val="tx1"/>
                          </a:solidFill>
                          <a:latin typeface="Frutiger 55 Roman" pitchFamily="34" charset="0"/>
                        </a:defRPr>
                      </a:lvl4pPr>
                      <a:lvl5pPr marL="896938">
                        <a:spcAft>
                          <a:spcPts val="300"/>
                        </a:spcAft>
                        <a:buClr>
                          <a:srgbClr val="000066"/>
                        </a:buClr>
                        <a:buSzPct val="100000"/>
                        <a:buFont typeface="Frutiger 55 Roman" pitchFamily="34" charset="0"/>
                        <a:defRPr>
                          <a:solidFill>
                            <a:schemeClr val="tx1"/>
                          </a:solidFill>
                          <a:latin typeface="Frutiger 55 Roman" pitchFamily="34" charset="0"/>
                        </a:defRPr>
                      </a:lvl5pPr>
                      <a:lvl6pPr marL="1354138" fontAlgn="base">
                        <a:spcBef>
                          <a:spcPct val="0"/>
                        </a:spcBef>
                        <a:spcAft>
                          <a:spcPts val="300"/>
                        </a:spcAft>
                        <a:buClr>
                          <a:srgbClr val="000066"/>
                        </a:buClr>
                        <a:buSzPct val="100000"/>
                        <a:buFont typeface="Frutiger 55 Roman" pitchFamily="34" charset="0"/>
                        <a:defRPr>
                          <a:solidFill>
                            <a:schemeClr val="tx1"/>
                          </a:solidFill>
                          <a:latin typeface="Frutiger 55 Roman" pitchFamily="34" charset="0"/>
                        </a:defRPr>
                      </a:lvl6pPr>
                      <a:lvl7pPr marL="1811338" fontAlgn="base">
                        <a:spcBef>
                          <a:spcPct val="0"/>
                        </a:spcBef>
                        <a:spcAft>
                          <a:spcPts val="300"/>
                        </a:spcAft>
                        <a:buClr>
                          <a:srgbClr val="000066"/>
                        </a:buClr>
                        <a:buSzPct val="100000"/>
                        <a:buFont typeface="Frutiger 55 Roman" pitchFamily="34" charset="0"/>
                        <a:defRPr>
                          <a:solidFill>
                            <a:schemeClr val="tx1"/>
                          </a:solidFill>
                          <a:latin typeface="Frutiger 55 Roman" pitchFamily="34" charset="0"/>
                        </a:defRPr>
                      </a:lvl7pPr>
                      <a:lvl8pPr marL="2268538" fontAlgn="base">
                        <a:spcBef>
                          <a:spcPct val="0"/>
                        </a:spcBef>
                        <a:spcAft>
                          <a:spcPts val="300"/>
                        </a:spcAft>
                        <a:buClr>
                          <a:srgbClr val="000066"/>
                        </a:buClr>
                        <a:buSzPct val="100000"/>
                        <a:buFont typeface="Frutiger 55 Roman" pitchFamily="34" charset="0"/>
                        <a:defRPr>
                          <a:solidFill>
                            <a:schemeClr val="tx1"/>
                          </a:solidFill>
                          <a:latin typeface="Frutiger 55 Roman" pitchFamily="34" charset="0"/>
                        </a:defRPr>
                      </a:lvl8pPr>
                      <a:lvl9pPr marL="2725738" fontAlgn="base">
                        <a:spcBef>
                          <a:spcPct val="0"/>
                        </a:spcBef>
                        <a:spcAft>
                          <a:spcPts val="300"/>
                        </a:spcAft>
                        <a:buClr>
                          <a:srgbClr val="000066"/>
                        </a:buClr>
                        <a:buSzPct val="100000"/>
                        <a:buFont typeface="Frutiger 55 Roman" pitchFamily="34" charset="0"/>
                        <a:defRPr>
                          <a:solidFill>
                            <a:schemeClr val="tx1"/>
                          </a:solidFill>
                          <a:latin typeface="Frutiger 55 Roman" pitchFamily="34" charset="0"/>
                        </a:defRPr>
                      </a:lvl9pPr>
                    </a:lstStyle>
                    <a:p>
                      <a:pPr marL="0" marR="0" lvl="0" indent="0" algn="l" defTabSz="914400" rtl="0" eaLnBrk="1" fontAlgn="base" latinLnBrk="0" hangingPunct="1">
                        <a:lnSpc>
                          <a:spcPct val="100000"/>
                        </a:lnSpc>
                        <a:spcBef>
                          <a:spcPct val="0"/>
                        </a:spcBef>
                        <a:spcAft>
                          <a:spcPts val="300"/>
                        </a:spcAft>
                        <a:buClr>
                          <a:srgbClr val="000066"/>
                        </a:buClr>
                        <a:buSzPct val="120000"/>
                        <a:buFont typeface="Symbol" pitchFamily="18" charset="2"/>
                        <a:buNone/>
                        <a:tabLst/>
                      </a:pPr>
                      <a:endParaRPr kumimoji="0" lang="en-GB" altLang="en-US" sz="2000" b="0" i="0" u="none" strike="noStrike" cap="none" normalizeH="0" baseline="0" dirty="0" smtClean="0">
                        <a:ln>
                          <a:noFill/>
                        </a:ln>
                        <a:solidFill>
                          <a:schemeClr val="tx1"/>
                        </a:solidFill>
                        <a:effectLst/>
                        <a:latin typeface="Frutiger 55 Roman" pitchFamily="34" charset="0"/>
                      </a:endParaRPr>
                    </a:p>
                  </a:txBody>
                  <a:tcPr marL="121936" marR="121936" marT="45715" marB="45715" anchor="b" horzOverflow="overflow">
                    <a:lnL>
                      <a:noFill/>
                    </a:lnL>
                    <a:lnR cap="flat">
                      <a:noFill/>
                    </a:lnR>
                    <a:lnT>
                      <a:noFill/>
                    </a:lnT>
                    <a:lnB>
                      <a:noFill/>
                    </a:lnB>
                    <a:lnTlToBr>
                      <a:noFill/>
                    </a:lnTlToBr>
                    <a:lnBlToTr>
                      <a:noFill/>
                    </a:lnBlToTr>
                    <a:noFill/>
                  </a:tcPr>
                </a:tc>
              </a:tr>
              <a:tr h="396240">
                <a:tc gridSpan="2">
                  <a:txBody>
                    <a:bodyPr/>
                    <a:lstStyle>
                      <a:lvl1pPr marL="265113" indent="-265113">
                        <a:spcAft>
                          <a:spcPts val="300"/>
                        </a:spcAft>
                        <a:buClr>
                          <a:srgbClr val="000066"/>
                        </a:buClr>
                        <a:buSzPct val="120000"/>
                        <a:buFont typeface="Symbol" pitchFamily="18" charset="2"/>
                        <a:defRPr>
                          <a:solidFill>
                            <a:schemeClr val="tx1"/>
                          </a:solidFill>
                          <a:latin typeface="Frutiger 55 Roman" pitchFamily="34" charset="0"/>
                        </a:defRPr>
                      </a:lvl1pPr>
                      <a:lvl2pPr marL="539750" indent="-273050">
                        <a:spcAft>
                          <a:spcPts val="300"/>
                        </a:spcAft>
                        <a:buClr>
                          <a:srgbClr val="000066"/>
                        </a:buClr>
                        <a:buSzPct val="100000"/>
                        <a:buFont typeface="Frutiger 55 Roman" pitchFamily="34" charset="0"/>
                        <a:defRPr>
                          <a:solidFill>
                            <a:schemeClr val="tx1"/>
                          </a:solidFill>
                          <a:latin typeface="Frutiger 55 Roman" pitchFamily="34" charset="0"/>
                        </a:defRPr>
                      </a:lvl2pPr>
                      <a:lvl3pPr marL="806450" indent="-265113">
                        <a:spcAft>
                          <a:spcPts val="300"/>
                        </a:spcAft>
                        <a:buClr>
                          <a:srgbClr val="000066"/>
                        </a:buClr>
                        <a:buSzPct val="100000"/>
                        <a:buFont typeface="Frutiger 55 Roman" pitchFamily="34" charset="0"/>
                        <a:defRPr>
                          <a:solidFill>
                            <a:schemeClr val="tx1"/>
                          </a:solidFill>
                          <a:latin typeface="Frutiger 55 Roman" pitchFamily="34" charset="0"/>
                        </a:defRPr>
                      </a:lvl3pPr>
                      <a:lvl4pPr marL="1073150" indent="-265113">
                        <a:spcAft>
                          <a:spcPts val="300"/>
                        </a:spcAft>
                        <a:buClr>
                          <a:srgbClr val="000066"/>
                        </a:buClr>
                        <a:buSzPct val="100000"/>
                        <a:buFont typeface="Frutiger 55 Roman" pitchFamily="34" charset="0"/>
                        <a:defRPr>
                          <a:solidFill>
                            <a:schemeClr val="tx1"/>
                          </a:solidFill>
                          <a:latin typeface="Frutiger 55 Roman" pitchFamily="34" charset="0"/>
                        </a:defRPr>
                      </a:lvl4pPr>
                      <a:lvl5pPr marL="1360488" indent="-285750">
                        <a:spcAft>
                          <a:spcPts val="300"/>
                        </a:spcAft>
                        <a:buClr>
                          <a:srgbClr val="000066"/>
                        </a:buClr>
                        <a:buSzPct val="100000"/>
                        <a:buFont typeface="Frutiger 55 Roman" pitchFamily="34" charset="0"/>
                        <a:defRPr>
                          <a:solidFill>
                            <a:schemeClr val="tx1"/>
                          </a:solidFill>
                          <a:latin typeface="Frutiger 55 Roman" pitchFamily="34" charset="0"/>
                        </a:defRPr>
                      </a:lvl5pPr>
                      <a:lvl6pPr marL="1817688" indent="-285750" fontAlgn="base">
                        <a:spcBef>
                          <a:spcPct val="0"/>
                        </a:spcBef>
                        <a:spcAft>
                          <a:spcPts val="300"/>
                        </a:spcAft>
                        <a:buClr>
                          <a:srgbClr val="000066"/>
                        </a:buClr>
                        <a:buSzPct val="100000"/>
                        <a:buFont typeface="Frutiger 55 Roman" pitchFamily="34" charset="0"/>
                        <a:defRPr>
                          <a:solidFill>
                            <a:schemeClr val="tx1"/>
                          </a:solidFill>
                          <a:latin typeface="Frutiger 55 Roman" pitchFamily="34" charset="0"/>
                        </a:defRPr>
                      </a:lvl6pPr>
                      <a:lvl7pPr marL="2274888" indent="-285750" fontAlgn="base">
                        <a:spcBef>
                          <a:spcPct val="0"/>
                        </a:spcBef>
                        <a:spcAft>
                          <a:spcPts val="300"/>
                        </a:spcAft>
                        <a:buClr>
                          <a:srgbClr val="000066"/>
                        </a:buClr>
                        <a:buSzPct val="100000"/>
                        <a:buFont typeface="Frutiger 55 Roman" pitchFamily="34" charset="0"/>
                        <a:defRPr>
                          <a:solidFill>
                            <a:schemeClr val="tx1"/>
                          </a:solidFill>
                          <a:latin typeface="Frutiger 55 Roman" pitchFamily="34" charset="0"/>
                        </a:defRPr>
                      </a:lvl7pPr>
                      <a:lvl8pPr marL="2732088" indent="-285750" fontAlgn="base">
                        <a:spcBef>
                          <a:spcPct val="0"/>
                        </a:spcBef>
                        <a:spcAft>
                          <a:spcPts val="300"/>
                        </a:spcAft>
                        <a:buClr>
                          <a:srgbClr val="000066"/>
                        </a:buClr>
                        <a:buSzPct val="100000"/>
                        <a:buFont typeface="Frutiger 55 Roman" pitchFamily="34" charset="0"/>
                        <a:defRPr>
                          <a:solidFill>
                            <a:schemeClr val="tx1"/>
                          </a:solidFill>
                          <a:latin typeface="Frutiger 55 Roman" pitchFamily="34" charset="0"/>
                        </a:defRPr>
                      </a:lvl8pPr>
                      <a:lvl9pPr marL="3189288" indent="-285750" fontAlgn="base">
                        <a:spcBef>
                          <a:spcPct val="0"/>
                        </a:spcBef>
                        <a:spcAft>
                          <a:spcPts val="300"/>
                        </a:spcAft>
                        <a:buClr>
                          <a:srgbClr val="000066"/>
                        </a:buClr>
                        <a:buSzPct val="100000"/>
                        <a:buFont typeface="Frutiger 55 Roman" pitchFamily="34" charset="0"/>
                        <a:defRPr>
                          <a:solidFill>
                            <a:schemeClr val="tx1"/>
                          </a:solidFill>
                          <a:latin typeface="Frutiger 55 Roman" pitchFamily="34" charset="0"/>
                        </a:defRPr>
                      </a:lvl9pPr>
                    </a:lstStyle>
                    <a:p>
                      <a:pPr marL="265113" marR="0" lvl="0" indent="-265113" algn="l" defTabSz="914400" rtl="0" eaLnBrk="1" fontAlgn="b" latinLnBrk="0" hangingPunct="1">
                        <a:lnSpc>
                          <a:spcPct val="100000"/>
                        </a:lnSpc>
                        <a:spcBef>
                          <a:spcPct val="0"/>
                        </a:spcBef>
                        <a:spcAft>
                          <a:spcPts val="300"/>
                        </a:spcAft>
                        <a:buClrTx/>
                        <a:buSzTx/>
                        <a:buFont typeface="Symbol" pitchFamily="18" charset="2"/>
                        <a:buNone/>
                        <a:tabLst/>
                      </a:pPr>
                      <a:r>
                        <a:rPr kumimoji="0" lang="en-GB" altLang="en-US" sz="2000" b="0" i="0" u="none" strike="noStrike" cap="none" normalizeH="0" baseline="0" smtClean="0">
                          <a:ln>
                            <a:noFill/>
                          </a:ln>
                          <a:solidFill>
                            <a:schemeClr val="tx1"/>
                          </a:solidFill>
                          <a:effectLst/>
                          <a:latin typeface="Arial" charset="0"/>
                          <a:cs typeface="Arial" charset="0"/>
                        </a:rPr>
                        <a:t>Inheritance</a:t>
                      </a:r>
                      <a:endParaRPr kumimoji="0" lang="en-GB" altLang="en-US" sz="2000" b="0" i="0" u="none" strike="noStrike" cap="none" normalizeH="0" baseline="0" smtClean="0">
                        <a:ln>
                          <a:noFill/>
                        </a:ln>
                        <a:solidFill>
                          <a:schemeClr val="tx1"/>
                        </a:solidFill>
                        <a:effectLst/>
                        <a:latin typeface="Arial" charset="0"/>
                      </a:endParaRPr>
                    </a:p>
                  </a:txBody>
                  <a:tcPr marL="121936" marR="121936" marT="45715" marB="45715" anchor="b" horzOverflow="overflow">
                    <a:lnL cap="flat">
                      <a:noFill/>
                    </a:lnL>
                    <a:lnR>
                      <a:noFill/>
                    </a:lnR>
                    <a:lnT>
                      <a:noFill/>
                    </a:lnT>
                    <a:lnB>
                      <a:noFill/>
                    </a:lnB>
                    <a:lnTlToBr>
                      <a:noFill/>
                    </a:lnTlToBr>
                    <a:lnBlToTr>
                      <a:noFill/>
                    </a:lnBlToTr>
                    <a:noFill/>
                  </a:tcPr>
                </a:tc>
                <a:tc hMerge="1">
                  <a:txBody>
                    <a:bodyPr/>
                    <a:lstStyle/>
                    <a:p>
                      <a:endParaRPr lang="en-IE"/>
                    </a:p>
                  </a:txBody>
                  <a:tcPr/>
                </a:tc>
                <a:tc>
                  <a:txBody>
                    <a:bodyPr/>
                    <a:lstStyle>
                      <a:lvl1pPr>
                        <a:spcAft>
                          <a:spcPts val="300"/>
                        </a:spcAft>
                        <a:buClr>
                          <a:srgbClr val="000066"/>
                        </a:buClr>
                        <a:buSzPct val="120000"/>
                        <a:buFont typeface="Symbol" pitchFamily="18" charset="2"/>
                        <a:defRPr>
                          <a:solidFill>
                            <a:schemeClr val="tx1"/>
                          </a:solidFill>
                          <a:latin typeface="Frutiger 55 Roman" pitchFamily="34" charset="0"/>
                        </a:defRPr>
                      </a:lvl1pPr>
                      <a:lvl2pPr marL="234950">
                        <a:spcAft>
                          <a:spcPts val="300"/>
                        </a:spcAft>
                        <a:buClr>
                          <a:srgbClr val="000066"/>
                        </a:buClr>
                        <a:buSzPct val="100000"/>
                        <a:buFont typeface="Frutiger 55 Roman" pitchFamily="34" charset="0"/>
                        <a:defRPr>
                          <a:solidFill>
                            <a:schemeClr val="tx1"/>
                          </a:solidFill>
                          <a:latin typeface="Frutiger 55 Roman" pitchFamily="34" charset="0"/>
                        </a:defRPr>
                      </a:lvl2pPr>
                      <a:lvl3pPr marL="458788">
                        <a:spcAft>
                          <a:spcPts val="300"/>
                        </a:spcAft>
                        <a:buClr>
                          <a:srgbClr val="000066"/>
                        </a:buClr>
                        <a:buSzPct val="100000"/>
                        <a:buFont typeface="Frutiger 55 Roman" pitchFamily="34" charset="0"/>
                        <a:defRPr>
                          <a:solidFill>
                            <a:schemeClr val="tx1"/>
                          </a:solidFill>
                          <a:latin typeface="Frutiger 55 Roman" pitchFamily="34" charset="0"/>
                        </a:defRPr>
                      </a:lvl3pPr>
                      <a:lvl4pPr marL="682625">
                        <a:spcAft>
                          <a:spcPts val="300"/>
                        </a:spcAft>
                        <a:buClr>
                          <a:srgbClr val="000066"/>
                        </a:buClr>
                        <a:buSzPct val="100000"/>
                        <a:buFont typeface="Frutiger 55 Roman" pitchFamily="34" charset="0"/>
                        <a:defRPr>
                          <a:solidFill>
                            <a:schemeClr val="tx1"/>
                          </a:solidFill>
                          <a:latin typeface="Frutiger 55 Roman" pitchFamily="34" charset="0"/>
                        </a:defRPr>
                      </a:lvl4pPr>
                      <a:lvl5pPr marL="896938">
                        <a:spcAft>
                          <a:spcPts val="300"/>
                        </a:spcAft>
                        <a:buClr>
                          <a:srgbClr val="000066"/>
                        </a:buClr>
                        <a:buSzPct val="100000"/>
                        <a:buFont typeface="Frutiger 55 Roman" pitchFamily="34" charset="0"/>
                        <a:defRPr>
                          <a:solidFill>
                            <a:schemeClr val="tx1"/>
                          </a:solidFill>
                          <a:latin typeface="Frutiger 55 Roman" pitchFamily="34" charset="0"/>
                        </a:defRPr>
                      </a:lvl5pPr>
                      <a:lvl6pPr marL="1354138" fontAlgn="base">
                        <a:spcBef>
                          <a:spcPct val="0"/>
                        </a:spcBef>
                        <a:spcAft>
                          <a:spcPts val="300"/>
                        </a:spcAft>
                        <a:buClr>
                          <a:srgbClr val="000066"/>
                        </a:buClr>
                        <a:buSzPct val="100000"/>
                        <a:buFont typeface="Frutiger 55 Roman" pitchFamily="34" charset="0"/>
                        <a:defRPr>
                          <a:solidFill>
                            <a:schemeClr val="tx1"/>
                          </a:solidFill>
                          <a:latin typeface="Frutiger 55 Roman" pitchFamily="34" charset="0"/>
                        </a:defRPr>
                      </a:lvl6pPr>
                      <a:lvl7pPr marL="1811338" fontAlgn="base">
                        <a:spcBef>
                          <a:spcPct val="0"/>
                        </a:spcBef>
                        <a:spcAft>
                          <a:spcPts val="300"/>
                        </a:spcAft>
                        <a:buClr>
                          <a:srgbClr val="000066"/>
                        </a:buClr>
                        <a:buSzPct val="100000"/>
                        <a:buFont typeface="Frutiger 55 Roman" pitchFamily="34" charset="0"/>
                        <a:defRPr>
                          <a:solidFill>
                            <a:schemeClr val="tx1"/>
                          </a:solidFill>
                          <a:latin typeface="Frutiger 55 Roman" pitchFamily="34" charset="0"/>
                        </a:defRPr>
                      </a:lvl7pPr>
                      <a:lvl8pPr marL="2268538" fontAlgn="base">
                        <a:spcBef>
                          <a:spcPct val="0"/>
                        </a:spcBef>
                        <a:spcAft>
                          <a:spcPts val="300"/>
                        </a:spcAft>
                        <a:buClr>
                          <a:srgbClr val="000066"/>
                        </a:buClr>
                        <a:buSzPct val="100000"/>
                        <a:buFont typeface="Frutiger 55 Roman" pitchFamily="34" charset="0"/>
                        <a:defRPr>
                          <a:solidFill>
                            <a:schemeClr val="tx1"/>
                          </a:solidFill>
                          <a:latin typeface="Frutiger 55 Roman" pitchFamily="34" charset="0"/>
                        </a:defRPr>
                      </a:lvl8pPr>
                      <a:lvl9pPr marL="2725738" fontAlgn="base">
                        <a:spcBef>
                          <a:spcPct val="0"/>
                        </a:spcBef>
                        <a:spcAft>
                          <a:spcPts val="300"/>
                        </a:spcAft>
                        <a:buClr>
                          <a:srgbClr val="000066"/>
                        </a:buClr>
                        <a:buSzPct val="100000"/>
                        <a:buFont typeface="Frutiger 55 Roman" pitchFamily="34" charset="0"/>
                        <a:defRPr>
                          <a:solidFill>
                            <a:schemeClr val="tx1"/>
                          </a:solidFill>
                          <a:latin typeface="Frutiger 55 Roman" pitchFamily="34" charset="0"/>
                        </a:defRPr>
                      </a:lvl9pPr>
                    </a:lstStyle>
                    <a:p>
                      <a:pPr marL="0" marR="0" lvl="0" indent="0" algn="l" defTabSz="914400" rtl="0" eaLnBrk="1" fontAlgn="base" latinLnBrk="0" hangingPunct="1">
                        <a:lnSpc>
                          <a:spcPct val="100000"/>
                        </a:lnSpc>
                        <a:spcBef>
                          <a:spcPct val="0"/>
                        </a:spcBef>
                        <a:spcAft>
                          <a:spcPts val="300"/>
                        </a:spcAft>
                        <a:buClr>
                          <a:srgbClr val="000066"/>
                        </a:buClr>
                        <a:buSzPct val="120000"/>
                        <a:buFont typeface="Symbol" pitchFamily="18" charset="2"/>
                        <a:buNone/>
                        <a:tabLst/>
                      </a:pPr>
                      <a:endParaRPr kumimoji="0" lang="en-GB" altLang="en-US" sz="2000" b="0" i="0" u="none" strike="noStrike" cap="none" normalizeH="0" baseline="0" dirty="0" smtClean="0">
                        <a:ln>
                          <a:noFill/>
                        </a:ln>
                        <a:solidFill>
                          <a:schemeClr val="tx1"/>
                        </a:solidFill>
                        <a:effectLst/>
                        <a:latin typeface="Frutiger 55 Roman" pitchFamily="34" charset="0"/>
                      </a:endParaRPr>
                    </a:p>
                  </a:txBody>
                  <a:tcPr marL="121936" marR="121936" marT="45715" marB="45715" anchor="b" horzOverflow="overflow">
                    <a:lnL>
                      <a:noFill/>
                    </a:lnL>
                    <a:lnR>
                      <a:noFill/>
                    </a:lnR>
                    <a:lnT>
                      <a:noFill/>
                    </a:lnT>
                    <a:lnB>
                      <a:noFill/>
                    </a:lnB>
                    <a:lnTlToBr>
                      <a:noFill/>
                    </a:lnTlToBr>
                    <a:lnBlToTr>
                      <a:noFill/>
                    </a:lnBlToTr>
                    <a:noFill/>
                  </a:tcPr>
                </a:tc>
                <a:tc>
                  <a:txBody>
                    <a:bodyPr/>
                    <a:lstStyle>
                      <a:lvl1pPr marL="265113" indent="-265113">
                        <a:spcAft>
                          <a:spcPts val="300"/>
                        </a:spcAft>
                        <a:buClr>
                          <a:srgbClr val="000066"/>
                        </a:buClr>
                        <a:buSzPct val="120000"/>
                        <a:buFont typeface="Symbol" pitchFamily="18" charset="2"/>
                        <a:defRPr>
                          <a:solidFill>
                            <a:schemeClr val="tx1"/>
                          </a:solidFill>
                          <a:latin typeface="Frutiger 55 Roman" pitchFamily="34" charset="0"/>
                        </a:defRPr>
                      </a:lvl1pPr>
                      <a:lvl2pPr marL="539750" indent="-273050">
                        <a:spcAft>
                          <a:spcPts val="300"/>
                        </a:spcAft>
                        <a:buClr>
                          <a:srgbClr val="000066"/>
                        </a:buClr>
                        <a:buSzPct val="100000"/>
                        <a:buFont typeface="Frutiger 55 Roman" pitchFamily="34" charset="0"/>
                        <a:defRPr>
                          <a:solidFill>
                            <a:schemeClr val="tx1"/>
                          </a:solidFill>
                          <a:latin typeface="Frutiger 55 Roman" pitchFamily="34" charset="0"/>
                        </a:defRPr>
                      </a:lvl2pPr>
                      <a:lvl3pPr marL="806450" indent="-265113">
                        <a:spcAft>
                          <a:spcPts val="300"/>
                        </a:spcAft>
                        <a:buClr>
                          <a:srgbClr val="000066"/>
                        </a:buClr>
                        <a:buSzPct val="100000"/>
                        <a:buFont typeface="Frutiger 55 Roman" pitchFamily="34" charset="0"/>
                        <a:defRPr>
                          <a:solidFill>
                            <a:schemeClr val="tx1"/>
                          </a:solidFill>
                          <a:latin typeface="Frutiger 55 Roman" pitchFamily="34" charset="0"/>
                        </a:defRPr>
                      </a:lvl3pPr>
                      <a:lvl4pPr marL="1073150" indent="-265113">
                        <a:spcAft>
                          <a:spcPts val="300"/>
                        </a:spcAft>
                        <a:buClr>
                          <a:srgbClr val="000066"/>
                        </a:buClr>
                        <a:buSzPct val="100000"/>
                        <a:buFont typeface="Frutiger 55 Roman" pitchFamily="34" charset="0"/>
                        <a:defRPr>
                          <a:solidFill>
                            <a:schemeClr val="tx1"/>
                          </a:solidFill>
                          <a:latin typeface="Frutiger 55 Roman" pitchFamily="34" charset="0"/>
                        </a:defRPr>
                      </a:lvl4pPr>
                      <a:lvl5pPr marL="1360488" indent="-285750">
                        <a:spcAft>
                          <a:spcPts val="300"/>
                        </a:spcAft>
                        <a:buClr>
                          <a:srgbClr val="000066"/>
                        </a:buClr>
                        <a:buSzPct val="100000"/>
                        <a:buFont typeface="Frutiger 55 Roman" pitchFamily="34" charset="0"/>
                        <a:defRPr>
                          <a:solidFill>
                            <a:schemeClr val="tx1"/>
                          </a:solidFill>
                          <a:latin typeface="Frutiger 55 Roman" pitchFamily="34" charset="0"/>
                        </a:defRPr>
                      </a:lvl5pPr>
                      <a:lvl6pPr marL="1817688" indent="-285750" fontAlgn="base">
                        <a:spcBef>
                          <a:spcPct val="0"/>
                        </a:spcBef>
                        <a:spcAft>
                          <a:spcPts val="300"/>
                        </a:spcAft>
                        <a:buClr>
                          <a:srgbClr val="000066"/>
                        </a:buClr>
                        <a:buSzPct val="100000"/>
                        <a:buFont typeface="Frutiger 55 Roman" pitchFamily="34" charset="0"/>
                        <a:defRPr>
                          <a:solidFill>
                            <a:schemeClr val="tx1"/>
                          </a:solidFill>
                          <a:latin typeface="Frutiger 55 Roman" pitchFamily="34" charset="0"/>
                        </a:defRPr>
                      </a:lvl6pPr>
                      <a:lvl7pPr marL="2274888" indent="-285750" fontAlgn="base">
                        <a:spcBef>
                          <a:spcPct val="0"/>
                        </a:spcBef>
                        <a:spcAft>
                          <a:spcPts val="300"/>
                        </a:spcAft>
                        <a:buClr>
                          <a:srgbClr val="000066"/>
                        </a:buClr>
                        <a:buSzPct val="100000"/>
                        <a:buFont typeface="Frutiger 55 Roman" pitchFamily="34" charset="0"/>
                        <a:defRPr>
                          <a:solidFill>
                            <a:schemeClr val="tx1"/>
                          </a:solidFill>
                          <a:latin typeface="Frutiger 55 Roman" pitchFamily="34" charset="0"/>
                        </a:defRPr>
                      </a:lvl7pPr>
                      <a:lvl8pPr marL="2732088" indent="-285750" fontAlgn="base">
                        <a:spcBef>
                          <a:spcPct val="0"/>
                        </a:spcBef>
                        <a:spcAft>
                          <a:spcPts val="300"/>
                        </a:spcAft>
                        <a:buClr>
                          <a:srgbClr val="000066"/>
                        </a:buClr>
                        <a:buSzPct val="100000"/>
                        <a:buFont typeface="Frutiger 55 Roman" pitchFamily="34" charset="0"/>
                        <a:defRPr>
                          <a:solidFill>
                            <a:schemeClr val="tx1"/>
                          </a:solidFill>
                          <a:latin typeface="Frutiger 55 Roman" pitchFamily="34" charset="0"/>
                        </a:defRPr>
                      </a:lvl8pPr>
                      <a:lvl9pPr marL="3189288" indent="-285750" fontAlgn="base">
                        <a:spcBef>
                          <a:spcPct val="0"/>
                        </a:spcBef>
                        <a:spcAft>
                          <a:spcPts val="300"/>
                        </a:spcAft>
                        <a:buClr>
                          <a:srgbClr val="000066"/>
                        </a:buClr>
                        <a:buSzPct val="100000"/>
                        <a:buFont typeface="Frutiger 55 Roman" pitchFamily="34" charset="0"/>
                        <a:defRPr>
                          <a:solidFill>
                            <a:schemeClr val="tx1"/>
                          </a:solidFill>
                          <a:latin typeface="Frutiger 55 Roman" pitchFamily="34" charset="0"/>
                        </a:defRPr>
                      </a:lvl9pPr>
                    </a:lstStyle>
                    <a:p>
                      <a:pPr marL="265113" marR="0" lvl="0" indent="-265113" algn="l" defTabSz="914400" rtl="0" eaLnBrk="1" fontAlgn="b" latinLnBrk="0" hangingPunct="1">
                        <a:lnSpc>
                          <a:spcPct val="100000"/>
                        </a:lnSpc>
                        <a:spcBef>
                          <a:spcPct val="0"/>
                        </a:spcBef>
                        <a:spcAft>
                          <a:spcPts val="300"/>
                        </a:spcAft>
                        <a:buClrTx/>
                        <a:buSzTx/>
                        <a:buFont typeface="Symbol" pitchFamily="18" charset="2"/>
                        <a:buNone/>
                        <a:tabLst/>
                      </a:pPr>
                      <a:r>
                        <a:rPr kumimoji="0" lang="en-GB" altLang="en-US" sz="2000" b="0" i="0" u="none" strike="noStrike" cap="none" normalizeH="0" baseline="0" smtClean="0">
                          <a:ln>
                            <a:noFill/>
                          </a:ln>
                          <a:solidFill>
                            <a:schemeClr val="tx1"/>
                          </a:solidFill>
                          <a:effectLst/>
                          <a:latin typeface="Frutiger 55 Roman"/>
                          <a:cs typeface="Arial" charset="0"/>
                        </a:rPr>
                        <a:t>€</a:t>
                      </a:r>
                      <a:r>
                        <a:rPr kumimoji="0" lang="en-GB" altLang="en-US" sz="2000" b="0" i="0" u="none" strike="noStrike" cap="none" normalizeH="0" baseline="0" smtClean="0">
                          <a:ln>
                            <a:noFill/>
                          </a:ln>
                          <a:solidFill>
                            <a:schemeClr val="tx1"/>
                          </a:solidFill>
                          <a:effectLst/>
                          <a:latin typeface="Arial" charset="0"/>
                          <a:cs typeface="Arial" charset="0"/>
                        </a:rPr>
                        <a:t>2million</a:t>
                      </a:r>
                      <a:endParaRPr kumimoji="0" lang="en-GB" altLang="en-US" sz="2000" b="0" i="0" u="none" strike="noStrike" cap="none" normalizeH="0" baseline="0" smtClean="0">
                        <a:ln>
                          <a:noFill/>
                        </a:ln>
                        <a:solidFill>
                          <a:schemeClr val="tx1"/>
                        </a:solidFill>
                        <a:effectLst/>
                        <a:latin typeface="Arial" charset="0"/>
                      </a:endParaRPr>
                    </a:p>
                  </a:txBody>
                  <a:tcPr marL="121936" marR="121936" marT="45715" marB="45715" anchor="b" horzOverflow="overflow">
                    <a:lnL>
                      <a:noFill/>
                    </a:lnL>
                    <a:lnR cap="flat">
                      <a:noFill/>
                    </a:lnR>
                    <a:lnT>
                      <a:noFill/>
                    </a:lnT>
                    <a:lnB>
                      <a:noFill/>
                    </a:lnB>
                    <a:lnTlToBr>
                      <a:noFill/>
                    </a:lnTlToBr>
                    <a:lnBlToTr>
                      <a:noFill/>
                    </a:lnBlToTr>
                    <a:noFill/>
                  </a:tcPr>
                </a:tc>
              </a:tr>
              <a:tr h="396240">
                <a:tc gridSpan="2">
                  <a:txBody>
                    <a:bodyPr/>
                    <a:lstStyle>
                      <a:lvl1pPr marL="265113" indent="-265113">
                        <a:spcAft>
                          <a:spcPts val="300"/>
                        </a:spcAft>
                        <a:buClr>
                          <a:srgbClr val="000066"/>
                        </a:buClr>
                        <a:buSzPct val="120000"/>
                        <a:buFont typeface="Symbol" pitchFamily="18" charset="2"/>
                        <a:defRPr>
                          <a:solidFill>
                            <a:schemeClr val="tx1"/>
                          </a:solidFill>
                          <a:latin typeface="Frutiger 55 Roman" pitchFamily="34" charset="0"/>
                        </a:defRPr>
                      </a:lvl1pPr>
                      <a:lvl2pPr marL="539750" indent="-273050">
                        <a:spcAft>
                          <a:spcPts val="300"/>
                        </a:spcAft>
                        <a:buClr>
                          <a:srgbClr val="000066"/>
                        </a:buClr>
                        <a:buSzPct val="100000"/>
                        <a:buFont typeface="Frutiger 55 Roman" pitchFamily="34" charset="0"/>
                        <a:defRPr>
                          <a:solidFill>
                            <a:schemeClr val="tx1"/>
                          </a:solidFill>
                          <a:latin typeface="Frutiger 55 Roman" pitchFamily="34" charset="0"/>
                        </a:defRPr>
                      </a:lvl2pPr>
                      <a:lvl3pPr marL="806450" indent="-265113">
                        <a:spcAft>
                          <a:spcPts val="300"/>
                        </a:spcAft>
                        <a:buClr>
                          <a:srgbClr val="000066"/>
                        </a:buClr>
                        <a:buSzPct val="100000"/>
                        <a:buFont typeface="Frutiger 55 Roman" pitchFamily="34" charset="0"/>
                        <a:defRPr>
                          <a:solidFill>
                            <a:schemeClr val="tx1"/>
                          </a:solidFill>
                          <a:latin typeface="Frutiger 55 Roman" pitchFamily="34" charset="0"/>
                        </a:defRPr>
                      </a:lvl3pPr>
                      <a:lvl4pPr marL="1073150" indent="-265113">
                        <a:spcAft>
                          <a:spcPts val="300"/>
                        </a:spcAft>
                        <a:buClr>
                          <a:srgbClr val="000066"/>
                        </a:buClr>
                        <a:buSzPct val="100000"/>
                        <a:buFont typeface="Frutiger 55 Roman" pitchFamily="34" charset="0"/>
                        <a:defRPr>
                          <a:solidFill>
                            <a:schemeClr val="tx1"/>
                          </a:solidFill>
                          <a:latin typeface="Frutiger 55 Roman" pitchFamily="34" charset="0"/>
                        </a:defRPr>
                      </a:lvl4pPr>
                      <a:lvl5pPr marL="1360488" indent="-285750">
                        <a:spcAft>
                          <a:spcPts val="300"/>
                        </a:spcAft>
                        <a:buClr>
                          <a:srgbClr val="000066"/>
                        </a:buClr>
                        <a:buSzPct val="100000"/>
                        <a:buFont typeface="Frutiger 55 Roman" pitchFamily="34" charset="0"/>
                        <a:defRPr>
                          <a:solidFill>
                            <a:schemeClr val="tx1"/>
                          </a:solidFill>
                          <a:latin typeface="Frutiger 55 Roman" pitchFamily="34" charset="0"/>
                        </a:defRPr>
                      </a:lvl5pPr>
                      <a:lvl6pPr marL="1817688" indent="-285750" fontAlgn="base">
                        <a:spcBef>
                          <a:spcPct val="0"/>
                        </a:spcBef>
                        <a:spcAft>
                          <a:spcPts val="300"/>
                        </a:spcAft>
                        <a:buClr>
                          <a:srgbClr val="000066"/>
                        </a:buClr>
                        <a:buSzPct val="100000"/>
                        <a:buFont typeface="Frutiger 55 Roman" pitchFamily="34" charset="0"/>
                        <a:defRPr>
                          <a:solidFill>
                            <a:schemeClr val="tx1"/>
                          </a:solidFill>
                          <a:latin typeface="Frutiger 55 Roman" pitchFamily="34" charset="0"/>
                        </a:defRPr>
                      </a:lvl6pPr>
                      <a:lvl7pPr marL="2274888" indent="-285750" fontAlgn="base">
                        <a:spcBef>
                          <a:spcPct val="0"/>
                        </a:spcBef>
                        <a:spcAft>
                          <a:spcPts val="300"/>
                        </a:spcAft>
                        <a:buClr>
                          <a:srgbClr val="000066"/>
                        </a:buClr>
                        <a:buSzPct val="100000"/>
                        <a:buFont typeface="Frutiger 55 Roman" pitchFamily="34" charset="0"/>
                        <a:defRPr>
                          <a:solidFill>
                            <a:schemeClr val="tx1"/>
                          </a:solidFill>
                          <a:latin typeface="Frutiger 55 Roman" pitchFamily="34" charset="0"/>
                        </a:defRPr>
                      </a:lvl7pPr>
                      <a:lvl8pPr marL="2732088" indent="-285750" fontAlgn="base">
                        <a:spcBef>
                          <a:spcPct val="0"/>
                        </a:spcBef>
                        <a:spcAft>
                          <a:spcPts val="300"/>
                        </a:spcAft>
                        <a:buClr>
                          <a:srgbClr val="000066"/>
                        </a:buClr>
                        <a:buSzPct val="100000"/>
                        <a:buFont typeface="Frutiger 55 Roman" pitchFamily="34" charset="0"/>
                        <a:defRPr>
                          <a:solidFill>
                            <a:schemeClr val="tx1"/>
                          </a:solidFill>
                          <a:latin typeface="Frutiger 55 Roman" pitchFamily="34" charset="0"/>
                        </a:defRPr>
                      </a:lvl8pPr>
                      <a:lvl9pPr marL="3189288" indent="-285750" fontAlgn="base">
                        <a:spcBef>
                          <a:spcPct val="0"/>
                        </a:spcBef>
                        <a:spcAft>
                          <a:spcPts val="300"/>
                        </a:spcAft>
                        <a:buClr>
                          <a:srgbClr val="000066"/>
                        </a:buClr>
                        <a:buSzPct val="100000"/>
                        <a:buFont typeface="Frutiger 55 Roman" pitchFamily="34" charset="0"/>
                        <a:defRPr>
                          <a:solidFill>
                            <a:schemeClr val="tx1"/>
                          </a:solidFill>
                          <a:latin typeface="Frutiger 55 Roman" pitchFamily="34" charset="0"/>
                        </a:defRPr>
                      </a:lvl9pPr>
                    </a:lstStyle>
                    <a:p>
                      <a:pPr marL="265113" marR="0" lvl="0" indent="-265113" algn="l" defTabSz="914400" rtl="0" eaLnBrk="1" fontAlgn="b" latinLnBrk="0" hangingPunct="1">
                        <a:lnSpc>
                          <a:spcPct val="100000"/>
                        </a:lnSpc>
                        <a:spcBef>
                          <a:spcPct val="0"/>
                        </a:spcBef>
                        <a:spcAft>
                          <a:spcPts val="300"/>
                        </a:spcAft>
                        <a:buClrTx/>
                        <a:buSzTx/>
                        <a:buFont typeface="Symbol" pitchFamily="18" charset="2"/>
                        <a:buNone/>
                        <a:tabLst/>
                      </a:pPr>
                      <a:r>
                        <a:rPr kumimoji="0" lang="en-GB" altLang="en-US" sz="2000" b="0" i="0" u="none" strike="noStrike" cap="none" normalizeH="0" baseline="0" smtClean="0">
                          <a:ln>
                            <a:noFill/>
                          </a:ln>
                          <a:solidFill>
                            <a:schemeClr val="tx1"/>
                          </a:solidFill>
                          <a:effectLst/>
                          <a:latin typeface="Arial" charset="0"/>
                          <a:cs typeface="Arial" charset="0"/>
                        </a:rPr>
                        <a:t>Group Threshold</a:t>
                      </a:r>
                      <a:endParaRPr kumimoji="0" lang="en-GB" altLang="en-US" sz="2000" b="0" i="0" u="none" strike="noStrike" cap="none" normalizeH="0" baseline="0" smtClean="0">
                        <a:ln>
                          <a:noFill/>
                        </a:ln>
                        <a:solidFill>
                          <a:schemeClr val="tx1"/>
                        </a:solidFill>
                        <a:effectLst/>
                        <a:latin typeface="Arial" charset="0"/>
                      </a:endParaRPr>
                    </a:p>
                  </a:txBody>
                  <a:tcPr marL="121936" marR="121936" marT="45715" marB="45715" anchor="b" horzOverflow="overflow">
                    <a:lnL cap="flat">
                      <a:noFill/>
                    </a:lnL>
                    <a:lnR>
                      <a:noFill/>
                    </a:lnR>
                    <a:lnT>
                      <a:noFill/>
                    </a:lnT>
                    <a:lnB>
                      <a:noFill/>
                    </a:lnB>
                    <a:lnTlToBr>
                      <a:noFill/>
                    </a:lnTlToBr>
                    <a:lnBlToTr>
                      <a:noFill/>
                    </a:lnBlToTr>
                    <a:noFill/>
                  </a:tcPr>
                </a:tc>
                <a:tc hMerge="1">
                  <a:txBody>
                    <a:bodyPr/>
                    <a:lstStyle/>
                    <a:p>
                      <a:endParaRPr lang="en-IE"/>
                    </a:p>
                  </a:txBody>
                  <a:tcPr/>
                </a:tc>
                <a:tc>
                  <a:txBody>
                    <a:bodyPr/>
                    <a:lstStyle>
                      <a:lvl1pPr>
                        <a:spcAft>
                          <a:spcPts val="300"/>
                        </a:spcAft>
                        <a:buClr>
                          <a:srgbClr val="000066"/>
                        </a:buClr>
                        <a:buSzPct val="120000"/>
                        <a:buFont typeface="Symbol" pitchFamily="18" charset="2"/>
                        <a:defRPr>
                          <a:solidFill>
                            <a:schemeClr val="tx1"/>
                          </a:solidFill>
                          <a:latin typeface="Frutiger 55 Roman" pitchFamily="34" charset="0"/>
                        </a:defRPr>
                      </a:lvl1pPr>
                      <a:lvl2pPr marL="234950">
                        <a:spcAft>
                          <a:spcPts val="300"/>
                        </a:spcAft>
                        <a:buClr>
                          <a:srgbClr val="000066"/>
                        </a:buClr>
                        <a:buSzPct val="100000"/>
                        <a:buFont typeface="Frutiger 55 Roman" pitchFamily="34" charset="0"/>
                        <a:defRPr>
                          <a:solidFill>
                            <a:schemeClr val="tx1"/>
                          </a:solidFill>
                          <a:latin typeface="Frutiger 55 Roman" pitchFamily="34" charset="0"/>
                        </a:defRPr>
                      </a:lvl2pPr>
                      <a:lvl3pPr marL="458788">
                        <a:spcAft>
                          <a:spcPts val="300"/>
                        </a:spcAft>
                        <a:buClr>
                          <a:srgbClr val="000066"/>
                        </a:buClr>
                        <a:buSzPct val="100000"/>
                        <a:buFont typeface="Frutiger 55 Roman" pitchFamily="34" charset="0"/>
                        <a:defRPr>
                          <a:solidFill>
                            <a:schemeClr val="tx1"/>
                          </a:solidFill>
                          <a:latin typeface="Frutiger 55 Roman" pitchFamily="34" charset="0"/>
                        </a:defRPr>
                      </a:lvl3pPr>
                      <a:lvl4pPr marL="682625">
                        <a:spcAft>
                          <a:spcPts val="300"/>
                        </a:spcAft>
                        <a:buClr>
                          <a:srgbClr val="000066"/>
                        </a:buClr>
                        <a:buSzPct val="100000"/>
                        <a:buFont typeface="Frutiger 55 Roman" pitchFamily="34" charset="0"/>
                        <a:defRPr>
                          <a:solidFill>
                            <a:schemeClr val="tx1"/>
                          </a:solidFill>
                          <a:latin typeface="Frutiger 55 Roman" pitchFamily="34" charset="0"/>
                        </a:defRPr>
                      </a:lvl4pPr>
                      <a:lvl5pPr marL="896938">
                        <a:spcAft>
                          <a:spcPts val="300"/>
                        </a:spcAft>
                        <a:buClr>
                          <a:srgbClr val="000066"/>
                        </a:buClr>
                        <a:buSzPct val="100000"/>
                        <a:buFont typeface="Frutiger 55 Roman" pitchFamily="34" charset="0"/>
                        <a:defRPr>
                          <a:solidFill>
                            <a:schemeClr val="tx1"/>
                          </a:solidFill>
                          <a:latin typeface="Frutiger 55 Roman" pitchFamily="34" charset="0"/>
                        </a:defRPr>
                      </a:lvl5pPr>
                      <a:lvl6pPr marL="1354138" fontAlgn="base">
                        <a:spcBef>
                          <a:spcPct val="0"/>
                        </a:spcBef>
                        <a:spcAft>
                          <a:spcPts val="300"/>
                        </a:spcAft>
                        <a:buClr>
                          <a:srgbClr val="000066"/>
                        </a:buClr>
                        <a:buSzPct val="100000"/>
                        <a:buFont typeface="Frutiger 55 Roman" pitchFamily="34" charset="0"/>
                        <a:defRPr>
                          <a:solidFill>
                            <a:schemeClr val="tx1"/>
                          </a:solidFill>
                          <a:latin typeface="Frutiger 55 Roman" pitchFamily="34" charset="0"/>
                        </a:defRPr>
                      </a:lvl6pPr>
                      <a:lvl7pPr marL="1811338" fontAlgn="base">
                        <a:spcBef>
                          <a:spcPct val="0"/>
                        </a:spcBef>
                        <a:spcAft>
                          <a:spcPts val="300"/>
                        </a:spcAft>
                        <a:buClr>
                          <a:srgbClr val="000066"/>
                        </a:buClr>
                        <a:buSzPct val="100000"/>
                        <a:buFont typeface="Frutiger 55 Roman" pitchFamily="34" charset="0"/>
                        <a:defRPr>
                          <a:solidFill>
                            <a:schemeClr val="tx1"/>
                          </a:solidFill>
                          <a:latin typeface="Frutiger 55 Roman" pitchFamily="34" charset="0"/>
                        </a:defRPr>
                      </a:lvl7pPr>
                      <a:lvl8pPr marL="2268538" fontAlgn="base">
                        <a:spcBef>
                          <a:spcPct val="0"/>
                        </a:spcBef>
                        <a:spcAft>
                          <a:spcPts val="300"/>
                        </a:spcAft>
                        <a:buClr>
                          <a:srgbClr val="000066"/>
                        </a:buClr>
                        <a:buSzPct val="100000"/>
                        <a:buFont typeface="Frutiger 55 Roman" pitchFamily="34" charset="0"/>
                        <a:defRPr>
                          <a:solidFill>
                            <a:schemeClr val="tx1"/>
                          </a:solidFill>
                          <a:latin typeface="Frutiger 55 Roman" pitchFamily="34" charset="0"/>
                        </a:defRPr>
                      </a:lvl8pPr>
                      <a:lvl9pPr marL="2725738" fontAlgn="base">
                        <a:spcBef>
                          <a:spcPct val="0"/>
                        </a:spcBef>
                        <a:spcAft>
                          <a:spcPts val="300"/>
                        </a:spcAft>
                        <a:buClr>
                          <a:srgbClr val="000066"/>
                        </a:buClr>
                        <a:buSzPct val="100000"/>
                        <a:buFont typeface="Frutiger 55 Roman" pitchFamily="34" charset="0"/>
                        <a:defRPr>
                          <a:solidFill>
                            <a:schemeClr val="tx1"/>
                          </a:solidFill>
                          <a:latin typeface="Frutiger 55 Roman" pitchFamily="34" charset="0"/>
                        </a:defRPr>
                      </a:lvl9pPr>
                    </a:lstStyle>
                    <a:p>
                      <a:pPr marL="0" marR="0" lvl="0" indent="0" algn="l" defTabSz="914400" rtl="0" eaLnBrk="1" fontAlgn="base" latinLnBrk="0" hangingPunct="1">
                        <a:lnSpc>
                          <a:spcPct val="100000"/>
                        </a:lnSpc>
                        <a:spcBef>
                          <a:spcPct val="0"/>
                        </a:spcBef>
                        <a:spcAft>
                          <a:spcPts val="300"/>
                        </a:spcAft>
                        <a:buClr>
                          <a:srgbClr val="000066"/>
                        </a:buClr>
                        <a:buSzPct val="120000"/>
                        <a:buFont typeface="Symbol" pitchFamily="18" charset="2"/>
                        <a:buNone/>
                        <a:tabLst/>
                      </a:pPr>
                      <a:endParaRPr kumimoji="0" lang="en-GB" altLang="en-US" sz="2000" b="0" i="0" u="none" strike="noStrike" cap="none" normalizeH="0" baseline="0" dirty="0" smtClean="0">
                        <a:ln>
                          <a:noFill/>
                        </a:ln>
                        <a:solidFill>
                          <a:schemeClr val="tx1"/>
                        </a:solidFill>
                        <a:effectLst/>
                        <a:latin typeface="Frutiger 55 Roman" pitchFamily="34" charset="0"/>
                      </a:endParaRPr>
                    </a:p>
                  </a:txBody>
                  <a:tcPr marL="121936" marR="121936" marT="45715" marB="45715" anchor="b" horzOverflow="overflow">
                    <a:lnL>
                      <a:noFill/>
                    </a:lnL>
                    <a:lnR>
                      <a:noFill/>
                    </a:lnR>
                    <a:lnT>
                      <a:noFill/>
                    </a:lnT>
                    <a:lnB>
                      <a:noFill/>
                    </a:lnB>
                    <a:lnTlToBr>
                      <a:noFill/>
                    </a:lnTlToBr>
                    <a:lnBlToTr>
                      <a:noFill/>
                    </a:lnBlToTr>
                    <a:noFill/>
                  </a:tcPr>
                </a:tc>
                <a:tc>
                  <a:txBody>
                    <a:bodyPr/>
                    <a:lstStyle>
                      <a:lvl1pPr marL="265113" indent="-265113">
                        <a:spcAft>
                          <a:spcPts val="300"/>
                        </a:spcAft>
                        <a:buClr>
                          <a:srgbClr val="000066"/>
                        </a:buClr>
                        <a:buSzPct val="120000"/>
                        <a:buFont typeface="Symbol" pitchFamily="18" charset="2"/>
                        <a:defRPr>
                          <a:solidFill>
                            <a:schemeClr val="tx1"/>
                          </a:solidFill>
                          <a:latin typeface="Frutiger 55 Roman" pitchFamily="34" charset="0"/>
                        </a:defRPr>
                      </a:lvl1pPr>
                      <a:lvl2pPr marL="539750" indent="-273050">
                        <a:spcAft>
                          <a:spcPts val="300"/>
                        </a:spcAft>
                        <a:buClr>
                          <a:srgbClr val="000066"/>
                        </a:buClr>
                        <a:buSzPct val="100000"/>
                        <a:buFont typeface="Frutiger 55 Roman" pitchFamily="34" charset="0"/>
                        <a:defRPr>
                          <a:solidFill>
                            <a:schemeClr val="tx1"/>
                          </a:solidFill>
                          <a:latin typeface="Frutiger 55 Roman" pitchFamily="34" charset="0"/>
                        </a:defRPr>
                      </a:lvl2pPr>
                      <a:lvl3pPr marL="806450" indent="-265113">
                        <a:spcAft>
                          <a:spcPts val="300"/>
                        </a:spcAft>
                        <a:buClr>
                          <a:srgbClr val="000066"/>
                        </a:buClr>
                        <a:buSzPct val="100000"/>
                        <a:buFont typeface="Frutiger 55 Roman" pitchFamily="34" charset="0"/>
                        <a:defRPr>
                          <a:solidFill>
                            <a:schemeClr val="tx1"/>
                          </a:solidFill>
                          <a:latin typeface="Frutiger 55 Roman" pitchFamily="34" charset="0"/>
                        </a:defRPr>
                      </a:lvl3pPr>
                      <a:lvl4pPr marL="1073150" indent="-265113">
                        <a:spcAft>
                          <a:spcPts val="300"/>
                        </a:spcAft>
                        <a:buClr>
                          <a:srgbClr val="000066"/>
                        </a:buClr>
                        <a:buSzPct val="100000"/>
                        <a:buFont typeface="Frutiger 55 Roman" pitchFamily="34" charset="0"/>
                        <a:defRPr>
                          <a:solidFill>
                            <a:schemeClr val="tx1"/>
                          </a:solidFill>
                          <a:latin typeface="Frutiger 55 Roman" pitchFamily="34" charset="0"/>
                        </a:defRPr>
                      </a:lvl4pPr>
                      <a:lvl5pPr marL="1360488" indent="-285750">
                        <a:spcAft>
                          <a:spcPts val="300"/>
                        </a:spcAft>
                        <a:buClr>
                          <a:srgbClr val="000066"/>
                        </a:buClr>
                        <a:buSzPct val="100000"/>
                        <a:buFont typeface="Frutiger 55 Roman" pitchFamily="34" charset="0"/>
                        <a:defRPr>
                          <a:solidFill>
                            <a:schemeClr val="tx1"/>
                          </a:solidFill>
                          <a:latin typeface="Frutiger 55 Roman" pitchFamily="34" charset="0"/>
                        </a:defRPr>
                      </a:lvl5pPr>
                      <a:lvl6pPr marL="1817688" indent="-285750" fontAlgn="base">
                        <a:spcBef>
                          <a:spcPct val="0"/>
                        </a:spcBef>
                        <a:spcAft>
                          <a:spcPts val="300"/>
                        </a:spcAft>
                        <a:buClr>
                          <a:srgbClr val="000066"/>
                        </a:buClr>
                        <a:buSzPct val="100000"/>
                        <a:buFont typeface="Frutiger 55 Roman" pitchFamily="34" charset="0"/>
                        <a:defRPr>
                          <a:solidFill>
                            <a:schemeClr val="tx1"/>
                          </a:solidFill>
                          <a:latin typeface="Frutiger 55 Roman" pitchFamily="34" charset="0"/>
                        </a:defRPr>
                      </a:lvl6pPr>
                      <a:lvl7pPr marL="2274888" indent="-285750" fontAlgn="base">
                        <a:spcBef>
                          <a:spcPct val="0"/>
                        </a:spcBef>
                        <a:spcAft>
                          <a:spcPts val="300"/>
                        </a:spcAft>
                        <a:buClr>
                          <a:srgbClr val="000066"/>
                        </a:buClr>
                        <a:buSzPct val="100000"/>
                        <a:buFont typeface="Frutiger 55 Roman" pitchFamily="34" charset="0"/>
                        <a:defRPr>
                          <a:solidFill>
                            <a:schemeClr val="tx1"/>
                          </a:solidFill>
                          <a:latin typeface="Frutiger 55 Roman" pitchFamily="34" charset="0"/>
                        </a:defRPr>
                      </a:lvl7pPr>
                      <a:lvl8pPr marL="2732088" indent="-285750" fontAlgn="base">
                        <a:spcBef>
                          <a:spcPct val="0"/>
                        </a:spcBef>
                        <a:spcAft>
                          <a:spcPts val="300"/>
                        </a:spcAft>
                        <a:buClr>
                          <a:srgbClr val="000066"/>
                        </a:buClr>
                        <a:buSzPct val="100000"/>
                        <a:buFont typeface="Frutiger 55 Roman" pitchFamily="34" charset="0"/>
                        <a:defRPr>
                          <a:solidFill>
                            <a:schemeClr val="tx1"/>
                          </a:solidFill>
                          <a:latin typeface="Frutiger 55 Roman" pitchFamily="34" charset="0"/>
                        </a:defRPr>
                      </a:lvl8pPr>
                      <a:lvl9pPr marL="3189288" indent="-285750" fontAlgn="base">
                        <a:spcBef>
                          <a:spcPct val="0"/>
                        </a:spcBef>
                        <a:spcAft>
                          <a:spcPts val="300"/>
                        </a:spcAft>
                        <a:buClr>
                          <a:srgbClr val="000066"/>
                        </a:buClr>
                        <a:buSzPct val="100000"/>
                        <a:buFont typeface="Frutiger 55 Roman" pitchFamily="34" charset="0"/>
                        <a:defRPr>
                          <a:solidFill>
                            <a:schemeClr val="tx1"/>
                          </a:solidFill>
                          <a:latin typeface="Frutiger 55 Roman" pitchFamily="34" charset="0"/>
                        </a:defRPr>
                      </a:lvl9pPr>
                    </a:lstStyle>
                    <a:p>
                      <a:pPr marL="265113" marR="0" lvl="0" indent="-265113" algn="l" defTabSz="914400" rtl="0" eaLnBrk="1" fontAlgn="b" latinLnBrk="0" hangingPunct="1">
                        <a:lnSpc>
                          <a:spcPct val="100000"/>
                        </a:lnSpc>
                        <a:spcBef>
                          <a:spcPct val="0"/>
                        </a:spcBef>
                        <a:spcAft>
                          <a:spcPts val="300"/>
                        </a:spcAft>
                        <a:buClrTx/>
                        <a:buSzTx/>
                        <a:buFont typeface="Symbol" pitchFamily="18" charset="2"/>
                        <a:buNone/>
                        <a:tabLst/>
                      </a:pPr>
                      <a:r>
                        <a:rPr kumimoji="0" lang="en-GB" altLang="en-US" sz="2000" b="0" i="0" u="none" strike="noStrike" cap="none" normalizeH="0" baseline="0" dirty="0" smtClean="0">
                          <a:ln>
                            <a:noFill/>
                          </a:ln>
                          <a:solidFill>
                            <a:schemeClr val="tx1"/>
                          </a:solidFill>
                          <a:effectLst/>
                          <a:latin typeface="Frutiger 55 Roman"/>
                          <a:cs typeface="Arial" charset="0"/>
                        </a:rPr>
                        <a:t>€</a:t>
                      </a:r>
                      <a:r>
                        <a:rPr kumimoji="0" lang="en-GB" altLang="en-US" sz="2000" b="0" i="0" u="none" strike="noStrike" cap="none" normalizeH="0" baseline="0" dirty="0" smtClean="0">
                          <a:ln>
                            <a:noFill/>
                          </a:ln>
                          <a:solidFill>
                            <a:schemeClr val="tx1"/>
                          </a:solidFill>
                          <a:effectLst/>
                          <a:latin typeface="Arial" charset="0"/>
                          <a:cs typeface="Arial" charset="0"/>
                        </a:rPr>
                        <a:t>310,000</a:t>
                      </a:r>
                      <a:endParaRPr kumimoji="0" lang="en-GB" altLang="en-US" sz="2000" b="0" i="0" u="none" strike="noStrike" cap="none" normalizeH="0" baseline="0" dirty="0" smtClean="0">
                        <a:ln>
                          <a:noFill/>
                        </a:ln>
                        <a:solidFill>
                          <a:schemeClr val="tx1"/>
                        </a:solidFill>
                        <a:effectLst/>
                        <a:latin typeface="Arial" charset="0"/>
                      </a:endParaRPr>
                    </a:p>
                  </a:txBody>
                  <a:tcPr marL="121936" marR="121936" marT="45715" marB="45715" anchor="b" horzOverflow="overflow">
                    <a:lnL>
                      <a:noFill/>
                    </a:lnL>
                    <a:lnR cap="flat">
                      <a:noFill/>
                    </a:lnR>
                    <a:lnT>
                      <a:noFill/>
                    </a:lnT>
                    <a:lnB>
                      <a:noFill/>
                    </a:lnB>
                    <a:lnTlToBr>
                      <a:noFill/>
                    </a:lnTlToBr>
                    <a:lnBlToTr>
                      <a:noFill/>
                    </a:lnBlToTr>
                    <a:noFill/>
                  </a:tcPr>
                </a:tc>
              </a:tr>
              <a:tr h="396240">
                <a:tc>
                  <a:txBody>
                    <a:bodyPr/>
                    <a:lstStyle>
                      <a:lvl1pPr marL="265113" indent="-265113">
                        <a:spcAft>
                          <a:spcPts val="300"/>
                        </a:spcAft>
                        <a:buClr>
                          <a:srgbClr val="000066"/>
                        </a:buClr>
                        <a:buSzPct val="120000"/>
                        <a:buFont typeface="Symbol" pitchFamily="18" charset="2"/>
                        <a:defRPr>
                          <a:solidFill>
                            <a:schemeClr val="tx1"/>
                          </a:solidFill>
                          <a:latin typeface="Frutiger 55 Roman" pitchFamily="34" charset="0"/>
                        </a:defRPr>
                      </a:lvl1pPr>
                      <a:lvl2pPr marL="539750" indent="-273050">
                        <a:spcAft>
                          <a:spcPts val="300"/>
                        </a:spcAft>
                        <a:buClr>
                          <a:srgbClr val="000066"/>
                        </a:buClr>
                        <a:buSzPct val="100000"/>
                        <a:buFont typeface="Frutiger 55 Roman" pitchFamily="34" charset="0"/>
                        <a:defRPr>
                          <a:solidFill>
                            <a:schemeClr val="tx1"/>
                          </a:solidFill>
                          <a:latin typeface="Frutiger 55 Roman" pitchFamily="34" charset="0"/>
                        </a:defRPr>
                      </a:lvl2pPr>
                      <a:lvl3pPr marL="806450" indent="-265113">
                        <a:spcAft>
                          <a:spcPts val="300"/>
                        </a:spcAft>
                        <a:buClr>
                          <a:srgbClr val="000066"/>
                        </a:buClr>
                        <a:buSzPct val="100000"/>
                        <a:buFont typeface="Frutiger 55 Roman" pitchFamily="34" charset="0"/>
                        <a:defRPr>
                          <a:solidFill>
                            <a:schemeClr val="tx1"/>
                          </a:solidFill>
                          <a:latin typeface="Frutiger 55 Roman" pitchFamily="34" charset="0"/>
                        </a:defRPr>
                      </a:lvl3pPr>
                      <a:lvl4pPr marL="1073150" indent="-265113">
                        <a:spcAft>
                          <a:spcPts val="300"/>
                        </a:spcAft>
                        <a:buClr>
                          <a:srgbClr val="000066"/>
                        </a:buClr>
                        <a:buSzPct val="100000"/>
                        <a:buFont typeface="Frutiger 55 Roman" pitchFamily="34" charset="0"/>
                        <a:defRPr>
                          <a:solidFill>
                            <a:schemeClr val="tx1"/>
                          </a:solidFill>
                          <a:latin typeface="Frutiger 55 Roman" pitchFamily="34" charset="0"/>
                        </a:defRPr>
                      </a:lvl4pPr>
                      <a:lvl5pPr marL="1360488" indent="-285750">
                        <a:spcAft>
                          <a:spcPts val="300"/>
                        </a:spcAft>
                        <a:buClr>
                          <a:srgbClr val="000066"/>
                        </a:buClr>
                        <a:buSzPct val="100000"/>
                        <a:buFont typeface="Frutiger 55 Roman" pitchFamily="34" charset="0"/>
                        <a:defRPr>
                          <a:solidFill>
                            <a:schemeClr val="tx1"/>
                          </a:solidFill>
                          <a:latin typeface="Frutiger 55 Roman" pitchFamily="34" charset="0"/>
                        </a:defRPr>
                      </a:lvl5pPr>
                      <a:lvl6pPr marL="1817688" indent="-285750" fontAlgn="base">
                        <a:spcBef>
                          <a:spcPct val="0"/>
                        </a:spcBef>
                        <a:spcAft>
                          <a:spcPts val="300"/>
                        </a:spcAft>
                        <a:buClr>
                          <a:srgbClr val="000066"/>
                        </a:buClr>
                        <a:buSzPct val="100000"/>
                        <a:buFont typeface="Frutiger 55 Roman" pitchFamily="34" charset="0"/>
                        <a:defRPr>
                          <a:solidFill>
                            <a:schemeClr val="tx1"/>
                          </a:solidFill>
                          <a:latin typeface="Frutiger 55 Roman" pitchFamily="34" charset="0"/>
                        </a:defRPr>
                      </a:lvl6pPr>
                      <a:lvl7pPr marL="2274888" indent="-285750" fontAlgn="base">
                        <a:spcBef>
                          <a:spcPct val="0"/>
                        </a:spcBef>
                        <a:spcAft>
                          <a:spcPts val="300"/>
                        </a:spcAft>
                        <a:buClr>
                          <a:srgbClr val="000066"/>
                        </a:buClr>
                        <a:buSzPct val="100000"/>
                        <a:buFont typeface="Frutiger 55 Roman" pitchFamily="34" charset="0"/>
                        <a:defRPr>
                          <a:solidFill>
                            <a:schemeClr val="tx1"/>
                          </a:solidFill>
                          <a:latin typeface="Frutiger 55 Roman" pitchFamily="34" charset="0"/>
                        </a:defRPr>
                      </a:lvl7pPr>
                      <a:lvl8pPr marL="2732088" indent="-285750" fontAlgn="base">
                        <a:spcBef>
                          <a:spcPct val="0"/>
                        </a:spcBef>
                        <a:spcAft>
                          <a:spcPts val="300"/>
                        </a:spcAft>
                        <a:buClr>
                          <a:srgbClr val="000066"/>
                        </a:buClr>
                        <a:buSzPct val="100000"/>
                        <a:buFont typeface="Frutiger 55 Roman" pitchFamily="34" charset="0"/>
                        <a:defRPr>
                          <a:solidFill>
                            <a:schemeClr val="tx1"/>
                          </a:solidFill>
                          <a:latin typeface="Frutiger 55 Roman" pitchFamily="34" charset="0"/>
                        </a:defRPr>
                      </a:lvl8pPr>
                      <a:lvl9pPr marL="3189288" indent="-285750" fontAlgn="base">
                        <a:spcBef>
                          <a:spcPct val="0"/>
                        </a:spcBef>
                        <a:spcAft>
                          <a:spcPts val="300"/>
                        </a:spcAft>
                        <a:buClr>
                          <a:srgbClr val="000066"/>
                        </a:buClr>
                        <a:buSzPct val="100000"/>
                        <a:buFont typeface="Frutiger 55 Roman" pitchFamily="34" charset="0"/>
                        <a:defRPr>
                          <a:solidFill>
                            <a:schemeClr val="tx1"/>
                          </a:solidFill>
                          <a:latin typeface="Frutiger 55 Roman" pitchFamily="34" charset="0"/>
                        </a:defRPr>
                      </a:lvl9pPr>
                    </a:lstStyle>
                    <a:p>
                      <a:pPr marL="265113" marR="0" lvl="0" indent="-265113" algn="l" defTabSz="914400" rtl="0" eaLnBrk="1" fontAlgn="b" latinLnBrk="0" hangingPunct="1">
                        <a:lnSpc>
                          <a:spcPct val="100000"/>
                        </a:lnSpc>
                        <a:spcBef>
                          <a:spcPct val="0"/>
                        </a:spcBef>
                        <a:spcAft>
                          <a:spcPts val="300"/>
                        </a:spcAft>
                        <a:buClrTx/>
                        <a:buSzTx/>
                        <a:buFont typeface="Symbol" pitchFamily="18" charset="2"/>
                        <a:buNone/>
                        <a:tabLst/>
                      </a:pPr>
                      <a:r>
                        <a:rPr kumimoji="0" lang="en-GB" altLang="en-US" sz="2000" b="1" i="0" u="none" strike="noStrike" cap="none" normalizeH="0" baseline="0" dirty="0" smtClean="0">
                          <a:ln>
                            <a:noFill/>
                          </a:ln>
                          <a:solidFill>
                            <a:schemeClr val="tx1"/>
                          </a:solidFill>
                          <a:effectLst/>
                          <a:latin typeface="Arial" charset="0"/>
                          <a:cs typeface="Arial" charset="0"/>
                        </a:rPr>
                        <a:t>Balance</a:t>
                      </a:r>
                      <a:endParaRPr kumimoji="0" lang="en-GB" altLang="en-US" sz="2000" b="1" i="0" u="none" strike="noStrike" cap="none" normalizeH="0" baseline="0" dirty="0" smtClean="0">
                        <a:ln>
                          <a:noFill/>
                        </a:ln>
                        <a:solidFill>
                          <a:schemeClr val="tx1"/>
                        </a:solidFill>
                        <a:effectLst/>
                        <a:latin typeface="Arial" charset="0"/>
                      </a:endParaRPr>
                    </a:p>
                  </a:txBody>
                  <a:tcPr marL="121936" marR="121936" marT="45715" marB="45715" anchor="b" horzOverflow="overflow">
                    <a:lnL cap="flat">
                      <a:noFill/>
                    </a:lnL>
                    <a:lnR>
                      <a:noFill/>
                    </a:lnR>
                    <a:lnT>
                      <a:noFill/>
                    </a:lnT>
                    <a:lnB>
                      <a:noFill/>
                    </a:lnB>
                    <a:lnTlToBr>
                      <a:noFill/>
                    </a:lnTlToBr>
                    <a:lnBlToTr>
                      <a:noFill/>
                    </a:lnBlToTr>
                    <a:noFill/>
                  </a:tcPr>
                </a:tc>
                <a:tc>
                  <a:txBody>
                    <a:bodyPr/>
                    <a:lstStyle>
                      <a:lvl1pPr>
                        <a:spcAft>
                          <a:spcPts val="300"/>
                        </a:spcAft>
                        <a:buClr>
                          <a:srgbClr val="000066"/>
                        </a:buClr>
                        <a:buSzPct val="120000"/>
                        <a:buFont typeface="Symbol" pitchFamily="18" charset="2"/>
                        <a:defRPr>
                          <a:solidFill>
                            <a:schemeClr val="tx1"/>
                          </a:solidFill>
                          <a:latin typeface="Frutiger 55 Roman" pitchFamily="34" charset="0"/>
                        </a:defRPr>
                      </a:lvl1pPr>
                      <a:lvl2pPr marL="234950">
                        <a:spcAft>
                          <a:spcPts val="300"/>
                        </a:spcAft>
                        <a:buClr>
                          <a:srgbClr val="000066"/>
                        </a:buClr>
                        <a:buSzPct val="100000"/>
                        <a:buFont typeface="Frutiger 55 Roman" pitchFamily="34" charset="0"/>
                        <a:defRPr>
                          <a:solidFill>
                            <a:schemeClr val="tx1"/>
                          </a:solidFill>
                          <a:latin typeface="Frutiger 55 Roman" pitchFamily="34" charset="0"/>
                        </a:defRPr>
                      </a:lvl2pPr>
                      <a:lvl3pPr marL="458788">
                        <a:spcAft>
                          <a:spcPts val="300"/>
                        </a:spcAft>
                        <a:buClr>
                          <a:srgbClr val="000066"/>
                        </a:buClr>
                        <a:buSzPct val="100000"/>
                        <a:buFont typeface="Frutiger 55 Roman" pitchFamily="34" charset="0"/>
                        <a:defRPr>
                          <a:solidFill>
                            <a:schemeClr val="tx1"/>
                          </a:solidFill>
                          <a:latin typeface="Frutiger 55 Roman" pitchFamily="34" charset="0"/>
                        </a:defRPr>
                      </a:lvl3pPr>
                      <a:lvl4pPr marL="682625">
                        <a:spcAft>
                          <a:spcPts val="300"/>
                        </a:spcAft>
                        <a:buClr>
                          <a:srgbClr val="000066"/>
                        </a:buClr>
                        <a:buSzPct val="100000"/>
                        <a:buFont typeface="Frutiger 55 Roman" pitchFamily="34" charset="0"/>
                        <a:defRPr>
                          <a:solidFill>
                            <a:schemeClr val="tx1"/>
                          </a:solidFill>
                          <a:latin typeface="Frutiger 55 Roman" pitchFamily="34" charset="0"/>
                        </a:defRPr>
                      </a:lvl4pPr>
                      <a:lvl5pPr marL="896938">
                        <a:spcAft>
                          <a:spcPts val="300"/>
                        </a:spcAft>
                        <a:buClr>
                          <a:srgbClr val="000066"/>
                        </a:buClr>
                        <a:buSzPct val="100000"/>
                        <a:buFont typeface="Frutiger 55 Roman" pitchFamily="34" charset="0"/>
                        <a:defRPr>
                          <a:solidFill>
                            <a:schemeClr val="tx1"/>
                          </a:solidFill>
                          <a:latin typeface="Frutiger 55 Roman" pitchFamily="34" charset="0"/>
                        </a:defRPr>
                      </a:lvl5pPr>
                      <a:lvl6pPr marL="1354138" fontAlgn="base">
                        <a:spcBef>
                          <a:spcPct val="0"/>
                        </a:spcBef>
                        <a:spcAft>
                          <a:spcPts val="300"/>
                        </a:spcAft>
                        <a:buClr>
                          <a:srgbClr val="000066"/>
                        </a:buClr>
                        <a:buSzPct val="100000"/>
                        <a:buFont typeface="Frutiger 55 Roman" pitchFamily="34" charset="0"/>
                        <a:defRPr>
                          <a:solidFill>
                            <a:schemeClr val="tx1"/>
                          </a:solidFill>
                          <a:latin typeface="Frutiger 55 Roman" pitchFamily="34" charset="0"/>
                        </a:defRPr>
                      </a:lvl6pPr>
                      <a:lvl7pPr marL="1811338" fontAlgn="base">
                        <a:spcBef>
                          <a:spcPct val="0"/>
                        </a:spcBef>
                        <a:spcAft>
                          <a:spcPts val="300"/>
                        </a:spcAft>
                        <a:buClr>
                          <a:srgbClr val="000066"/>
                        </a:buClr>
                        <a:buSzPct val="100000"/>
                        <a:buFont typeface="Frutiger 55 Roman" pitchFamily="34" charset="0"/>
                        <a:defRPr>
                          <a:solidFill>
                            <a:schemeClr val="tx1"/>
                          </a:solidFill>
                          <a:latin typeface="Frutiger 55 Roman" pitchFamily="34" charset="0"/>
                        </a:defRPr>
                      </a:lvl7pPr>
                      <a:lvl8pPr marL="2268538" fontAlgn="base">
                        <a:spcBef>
                          <a:spcPct val="0"/>
                        </a:spcBef>
                        <a:spcAft>
                          <a:spcPts val="300"/>
                        </a:spcAft>
                        <a:buClr>
                          <a:srgbClr val="000066"/>
                        </a:buClr>
                        <a:buSzPct val="100000"/>
                        <a:buFont typeface="Frutiger 55 Roman" pitchFamily="34" charset="0"/>
                        <a:defRPr>
                          <a:solidFill>
                            <a:schemeClr val="tx1"/>
                          </a:solidFill>
                          <a:latin typeface="Frutiger 55 Roman" pitchFamily="34" charset="0"/>
                        </a:defRPr>
                      </a:lvl8pPr>
                      <a:lvl9pPr marL="2725738" fontAlgn="base">
                        <a:spcBef>
                          <a:spcPct val="0"/>
                        </a:spcBef>
                        <a:spcAft>
                          <a:spcPts val="300"/>
                        </a:spcAft>
                        <a:buClr>
                          <a:srgbClr val="000066"/>
                        </a:buClr>
                        <a:buSzPct val="100000"/>
                        <a:buFont typeface="Frutiger 55 Roman" pitchFamily="34" charset="0"/>
                        <a:defRPr>
                          <a:solidFill>
                            <a:schemeClr val="tx1"/>
                          </a:solidFill>
                          <a:latin typeface="Frutiger 55 Roman" pitchFamily="34" charset="0"/>
                        </a:defRPr>
                      </a:lvl9pPr>
                    </a:lstStyle>
                    <a:p>
                      <a:pPr marL="0" marR="0" lvl="0" indent="0" algn="l" defTabSz="914400" rtl="0" eaLnBrk="1" fontAlgn="base" latinLnBrk="0" hangingPunct="1">
                        <a:lnSpc>
                          <a:spcPct val="100000"/>
                        </a:lnSpc>
                        <a:spcBef>
                          <a:spcPct val="0"/>
                        </a:spcBef>
                        <a:spcAft>
                          <a:spcPts val="300"/>
                        </a:spcAft>
                        <a:buClr>
                          <a:srgbClr val="000066"/>
                        </a:buClr>
                        <a:buSzPct val="120000"/>
                        <a:buFont typeface="Symbol" pitchFamily="18" charset="2"/>
                        <a:buNone/>
                        <a:tabLst/>
                      </a:pPr>
                      <a:endParaRPr kumimoji="0" lang="en-GB" altLang="en-US" sz="2000" b="1" i="0" u="none" strike="noStrike" cap="none" normalizeH="0" baseline="0" dirty="0" smtClean="0">
                        <a:ln>
                          <a:noFill/>
                        </a:ln>
                        <a:solidFill>
                          <a:schemeClr val="tx1"/>
                        </a:solidFill>
                        <a:effectLst/>
                        <a:latin typeface="Frutiger 55 Roman" pitchFamily="34" charset="0"/>
                      </a:endParaRPr>
                    </a:p>
                  </a:txBody>
                  <a:tcPr marL="121936" marR="121936" marT="45715" marB="45715" anchor="b" horzOverflow="overflow">
                    <a:lnL>
                      <a:noFill/>
                    </a:lnL>
                    <a:lnR>
                      <a:noFill/>
                    </a:lnR>
                    <a:lnT>
                      <a:noFill/>
                    </a:lnT>
                    <a:lnB>
                      <a:noFill/>
                    </a:lnB>
                    <a:lnTlToBr>
                      <a:noFill/>
                    </a:lnTlToBr>
                    <a:lnBlToTr>
                      <a:noFill/>
                    </a:lnBlToTr>
                    <a:noFill/>
                  </a:tcPr>
                </a:tc>
                <a:tc>
                  <a:txBody>
                    <a:bodyPr/>
                    <a:lstStyle>
                      <a:lvl1pPr>
                        <a:spcAft>
                          <a:spcPts val="300"/>
                        </a:spcAft>
                        <a:buClr>
                          <a:srgbClr val="000066"/>
                        </a:buClr>
                        <a:buSzPct val="120000"/>
                        <a:buFont typeface="Symbol" pitchFamily="18" charset="2"/>
                        <a:defRPr>
                          <a:solidFill>
                            <a:schemeClr val="tx1"/>
                          </a:solidFill>
                          <a:latin typeface="Frutiger 55 Roman" pitchFamily="34" charset="0"/>
                        </a:defRPr>
                      </a:lvl1pPr>
                      <a:lvl2pPr marL="234950">
                        <a:spcAft>
                          <a:spcPts val="300"/>
                        </a:spcAft>
                        <a:buClr>
                          <a:srgbClr val="000066"/>
                        </a:buClr>
                        <a:buSzPct val="100000"/>
                        <a:buFont typeface="Frutiger 55 Roman" pitchFamily="34" charset="0"/>
                        <a:defRPr>
                          <a:solidFill>
                            <a:schemeClr val="tx1"/>
                          </a:solidFill>
                          <a:latin typeface="Frutiger 55 Roman" pitchFamily="34" charset="0"/>
                        </a:defRPr>
                      </a:lvl2pPr>
                      <a:lvl3pPr marL="458788">
                        <a:spcAft>
                          <a:spcPts val="300"/>
                        </a:spcAft>
                        <a:buClr>
                          <a:srgbClr val="000066"/>
                        </a:buClr>
                        <a:buSzPct val="100000"/>
                        <a:buFont typeface="Frutiger 55 Roman" pitchFamily="34" charset="0"/>
                        <a:defRPr>
                          <a:solidFill>
                            <a:schemeClr val="tx1"/>
                          </a:solidFill>
                          <a:latin typeface="Frutiger 55 Roman" pitchFamily="34" charset="0"/>
                        </a:defRPr>
                      </a:lvl3pPr>
                      <a:lvl4pPr marL="682625">
                        <a:spcAft>
                          <a:spcPts val="300"/>
                        </a:spcAft>
                        <a:buClr>
                          <a:srgbClr val="000066"/>
                        </a:buClr>
                        <a:buSzPct val="100000"/>
                        <a:buFont typeface="Frutiger 55 Roman" pitchFamily="34" charset="0"/>
                        <a:defRPr>
                          <a:solidFill>
                            <a:schemeClr val="tx1"/>
                          </a:solidFill>
                          <a:latin typeface="Frutiger 55 Roman" pitchFamily="34" charset="0"/>
                        </a:defRPr>
                      </a:lvl4pPr>
                      <a:lvl5pPr marL="896938">
                        <a:spcAft>
                          <a:spcPts val="300"/>
                        </a:spcAft>
                        <a:buClr>
                          <a:srgbClr val="000066"/>
                        </a:buClr>
                        <a:buSzPct val="100000"/>
                        <a:buFont typeface="Frutiger 55 Roman" pitchFamily="34" charset="0"/>
                        <a:defRPr>
                          <a:solidFill>
                            <a:schemeClr val="tx1"/>
                          </a:solidFill>
                          <a:latin typeface="Frutiger 55 Roman" pitchFamily="34" charset="0"/>
                        </a:defRPr>
                      </a:lvl5pPr>
                      <a:lvl6pPr marL="1354138" fontAlgn="base">
                        <a:spcBef>
                          <a:spcPct val="0"/>
                        </a:spcBef>
                        <a:spcAft>
                          <a:spcPts val="300"/>
                        </a:spcAft>
                        <a:buClr>
                          <a:srgbClr val="000066"/>
                        </a:buClr>
                        <a:buSzPct val="100000"/>
                        <a:buFont typeface="Frutiger 55 Roman" pitchFamily="34" charset="0"/>
                        <a:defRPr>
                          <a:solidFill>
                            <a:schemeClr val="tx1"/>
                          </a:solidFill>
                          <a:latin typeface="Frutiger 55 Roman" pitchFamily="34" charset="0"/>
                        </a:defRPr>
                      </a:lvl6pPr>
                      <a:lvl7pPr marL="1811338" fontAlgn="base">
                        <a:spcBef>
                          <a:spcPct val="0"/>
                        </a:spcBef>
                        <a:spcAft>
                          <a:spcPts val="300"/>
                        </a:spcAft>
                        <a:buClr>
                          <a:srgbClr val="000066"/>
                        </a:buClr>
                        <a:buSzPct val="100000"/>
                        <a:buFont typeface="Frutiger 55 Roman" pitchFamily="34" charset="0"/>
                        <a:defRPr>
                          <a:solidFill>
                            <a:schemeClr val="tx1"/>
                          </a:solidFill>
                          <a:latin typeface="Frutiger 55 Roman" pitchFamily="34" charset="0"/>
                        </a:defRPr>
                      </a:lvl7pPr>
                      <a:lvl8pPr marL="2268538" fontAlgn="base">
                        <a:spcBef>
                          <a:spcPct val="0"/>
                        </a:spcBef>
                        <a:spcAft>
                          <a:spcPts val="300"/>
                        </a:spcAft>
                        <a:buClr>
                          <a:srgbClr val="000066"/>
                        </a:buClr>
                        <a:buSzPct val="100000"/>
                        <a:buFont typeface="Frutiger 55 Roman" pitchFamily="34" charset="0"/>
                        <a:defRPr>
                          <a:solidFill>
                            <a:schemeClr val="tx1"/>
                          </a:solidFill>
                          <a:latin typeface="Frutiger 55 Roman" pitchFamily="34" charset="0"/>
                        </a:defRPr>
                      </a:lvl8pPr>
                      <a:lvl9pPr marL="2725738" fontAlgn="base">
                        <a:spcBef>
                          <a:spcPct val="0"/>
                        </a:spcBef>
                        <a:spcAft>
                          <a:spcPts val="300"/>
                        </a:spcAft>
                        <a:buClr>
                          <a:srgbClr val="000066"/>
                        </a:buClr>
                        <a:buSzPct val="100000"/>
                        <a:buFont typeface="Frutiger 55 Roman" pitchFamily="34" charset="0"/>
                        <a:defRPr>
                          <a:solidFill>
                            <a:schemeClr val="tx1"/>
                          </a:solidFill>
                          <a:latin typeface="Frutiger 55 Roman" pitchFamily="34" charset="0"/>
                        </a:defRPr>
                      </a:lvl9pPr>
                    </a:lstStyle>
                    <a:p>
                      <a:pPr marL="0" marR="0" lvl="0" indent="0" algn="l" defTabSz="914400" rtl="0" eaLnBrk="1" fontAlgn="base" latinLnBrk="0" hangingPunct="1">
                        <a:lnSpc>
                          <a:spcPct val="100000"/>
                        </a:lnSpc>
                        <a:spcBef>
                          <a:spcPct val="0"/>
                        </a:spcBef>
                        <a:spcAft>
                          <a:spcPts val="300"/>
                        </a:spcAft>
                        <a:buClr>
                          <a:srgbClr val="000066"/>
                        </a:buClr>
                        <a:buSzPct val="120000"/>
                        <a:buFont typeface="Symbol" pitchFamily="18" charset="2"/>
                        <a:buNone/>
                        <a:tabLst/>
                      </a:pPr>
                      <a:endParaRPr kumimoji="0" lang="en-GB" altLang="en-US" sz="2000" b="1" i="0" u="none" strike="noStrike" cap="none" normalizeH="0" baseline="0" dirty="0" smtClean="0">
                        <a:ln>
                          <a:noFill/>
                        </a:ln>
                        <a:solidFill>
                          <a:schemeClr val="tx1"/>
                        </a:solidFill>
                        <a:effectLst/>
                        <a:latin typeface="Frutiger 55 Roman" pitchFamily="34" charset="0"/>
                      </a:endParaRPr>
                    </a:p>
                  </a:txBody>
                  <a:tcPr marL="121936" marR="121936" marT="45715" marB="45715" anchor="b" horzOverflow="overflow">
                    <a:lnL>
                      <a:noFill/>
                    </a:lnL>
                    <a:lnR>
                      <a:noFill/>
                    </a:lnR>
                    <a:lnT>
                      <a:noFill/>
                    </a:lnT>
                    <a:lnB>
                      <a:noFill/>
                    </a:lnB>
                    <a:lnTlToBr>
                      <a:noFill/>
                    </a:lnTlToBr>
                    <a:lnBlToTr>
                      <a:noFill/>
                    </a:lnBlToTr>
                    <a:noFill/>
                  </a:tcPr>
                </a:tc>
                <a:tc>
                  <a:txBody>
                    <a:bodyPr/>
                    <a:lstStyle>
                      <a:lvl1pPr marL="265113" indent="-265113">
                        <a:spcAft>
                          <a:spcPts val="300"/>
                        </a:spcAft>
                        <a:buClr>
                          <a:srgbClr val="000066"/>
                        </a:buClr>
                        <a:buSzPct val="120000"/>
                        <a:buFont typeface="Symbol" pitchFamily="18" charset="2"/>
                        <a:defRPr>
                          <a:solidFill>
                            <a:schemeClr val="tx1"/>
                          </a:solidFill>
                          <a:latin typeface="Frutiger 55 Roman" pitchFamily="34" charset="0"/>
                        </a:defRPr>
                      </a:lvl1pPr>
                      <a:lvl2pPr marL="539750" indent="-273050">
                        <a:spcAft>
                          <a:spcPts val="300"/>
                        </a:spcAft>
                        <a:buClr>
                          <a:srgbClr val="000066"/>
                        </a:buClr>
                        <a:buSzPct val="100000"/>
                        <a:buFont typeface="Frutiger 55 Roman" pitchFamily="34" charset="0"/>
                        <a:defRPr>
                          <a:solidFill>
                            <a:schemeClr val="tx1"/>
                          </a:solidFill>
                          <a:latin typeface="Frutiger 55 Roman" pitchFamily="34" charset="0"/>
                        </a:defRPr>
                      </a:lvl2pPr>
                      <a:lvl3pPr marL="806450" indent="-265113">
                        <a:spcAft>
                          <a:spcPts val="300"/>
                        </a:spcAft>
                        <a:buClr>
                          <a:srgbClr val="000066"/>
                        </a:buClr>
                        <a:buSzPct val="100000"/>
                        <a:buFont typeface="Frutiger 55 Roman" pitchFamily="34" charset="0"/>
                        <a:defRPr>
                          <a:solidFill>
                            <a:schemeClr val="tx1"/>
                          </a:solidFill>
                          <a:latin typeface="Frutiger 55 Roman" pitchFamily="34" charset="0"/>
                        </a:defRPr>
                      </a:lvl3pPr>
                      <a:lvl4pPr marL="1073150" indent="-265113">
                        <a:spcAft>
                          <a:spcPts val="300"/>
                        </a:spcAft>
                        <a:buClr>
                          <a:srgbClr val="000066"/>
                        </a:buClr>
                        <a:buSzPct val="100000"/>
                        <a:buFont typeface="Frutiger 55 Roman" pitchFamily="34" charset="0"/>
                        <a:defRPr>
                          <a:solidFill>
                            <a:schemeClr val="tx1"/>
                          </a:solidFill>
                          <a:latin typeface="Frutiger 55 Roman" pitchFamily="34" charset="0"/>
                        </a:defRPr>
                      </a:lvl4pPr>
                      <a:lvl5pPr marL="1360488" indent="-285750">
                        <a:spcAft>
                          <a:spcPts val="300"/>
                        </a:spcAft>
                        <a:buClr>
                          <a:srgbClr val="000066"/>
                        </a:buClr>
                        <a:buSzPct val="100000"/>
                        <a:buFont typeface="Frutiger 55 Roman" pitchFamily="34" charset="0"/>
                        <a:defRPr>
                          <a:solidFill>
                            <a:schemeClr val="tx1"/>
                          </a:solidFill>
                          <a:latin typeface="Frutiger 55 Roman" pitchFamily="34" charset="0"/>
                        </a:defRPr>
                      </a:lvl5pPr>
                      <a:lvl6pPr marL="1817688" indent="-285750" fontAlgn="base">
                        <a:spcBef>
                          <a:spcPct val="0"/>
                        </a:spcBef>
                        <a:spcAft>
                          <a:spcPts val="300"/>
                        </a:spcAft>
                        <a:buClr>
                          <a:srgbClr val="000066"/>
                        </a:buClr>
                        <a:buSzPct val="100000"/>
                        <a:buFont typeface="Frutiger 55 Roman" pitchFamily="34" charset="0"/>
                        <a:defRPr>
                          <a:solidFill>
                            <a:schemeClr val="tx1"/>
                          </a:solidFill>
                          <a:latin typeface="Frutiger 55 Roman" pitchFamily="34" charset="0"/>
                        </a:defRPr>
                      </a:lvl6pPr>
                      <a:lvl7pPr marL="2274888" indent="-285750" fontAlgn="base">
                        <a:spcBef>
                          <a:spcPct val="0"/>
                        </a:spcBef>
                        <a:spcAft>
                          <a:spcPts val="300"/>
                        </a:spcAft>
                        <a:buClr>
                          <a:srgbClr val="000066"/>
                        </a:buClr>
                        <a:buSzPct val="100000"/>
                        <a:buFont typeface="Frutiger 55 Roman" pitchFamily="34" charset="0"/>
                        <a:defRPr>
                          <a:solidFill>
                            <a:schemeClr val="tx1"/>
                          </a:solidFill>
                          <a:latin typeface="Frutiger 55 Roman" pitchFamily="34" charset="0"/>
                        </a:defRPr>
                      </a:lvl7pPr>
                      <a:lvl8pPr marL="2732088" indent="-285750" fontAlgn="base">
                        <a:spcBef>
                          <a:spcPct val="0"/>
                        </a:spcBef>
                        <a:spcAft>
                          <a:spcPts val="300"/>
                        </a:spcAft>
                        <a:buClr>
                          <a:srgbClr val="000066"/>
                        </a:buClr>
                        <a:buSzPct val="100000"/>
                        <a:buFont typeface="Frutiger 55 Roman" pitchFamily="34" charset="0"/>
                        <a:defRPr>
                          <a:solidFill>
                            <a:schemeClr val="tx1"/>
                          </a:solidFill>
                          <a:latin typeface="Frutiger 55 Roman" pitchFamily="34" charset="0"/>
                        </a:defRPr>
                      </a:lvl8pPr>
                      <a:lvl9pPr marL="3189288" indent="-285750" fontAlgn="base">
                        <a:spcBef>
                          <a:spcPct val="0"/>
                        </a:spcBef>
                        <a:spcAft>
                          <a:spcPts val="300"/>
                        </a:spcAft>
                        <a:buClr>
                          <a:srgbClr val="000066"/>
                        </a:buClr>
                        <a:buSzPct val="100000"/>
                        <a:buFont typeface="Frutiger 55 Roman" pitchFamily="34" charset="0"/>
                        <a:defRPr>
                          <a:solidFill>
                            <a:schemeClr val="tx1"/>
                          </a:solidFill>
                          <a:latin typeface="Frutiger 55 Roman" pitchFamily="34" charset="0"/>
                        </a:defRPr>
                      </a:lvl9pPr>
                    </a:lstStyle>
                    <a:p>
                      <a:pPr marL="265113" marR="0" lvl="0" indent="-265113" algn="l" defTabSz="914400" rtl="0" eaLnBrk="1" fontAlgn="b" latinLnBrk="0" hangingPunct="1">
                        <a:lnSpc>
                          <a:spcPct val="100000"/>
                        </a:lnSpc>
                        <a:spcBef>
                          <a:spcPct val="0"/>
                        </a:spcBef>
                        <a:spcAft>
                          <a:spcPts val="300"/>
                        </a:spcAft>
                        <a:buClrTx/>
                        <a:buSzTx/>
                        <a:buFont typeface="Symbol" pitchFamily="18" charset="2"/>
                        <a:buNone/>
                        <a:tabLst/>
                      </a:pPr>
                      <a:r>
                        <a:rPr kumimoji="0" lang="en-GB" altLang="en-US" sz="2000" b="1" i="0" u="none" strike="noStrike" cap="none" normalizeH="0" baseline="0" dirty="0" smtClean="0">
                          <a:ln>
                            <a:noFill/>
                          </a:ln>
                          <a:solidFill>
                            <a:schemeClr val="tx1"/>
                          </a:solidFill>
                          <a:effectLst/>
                          <a:latin typeface="Frutiger 55 Roman"/>
                          <a:cs typeface="Arial" charset="0"/>
                        </a:rPr>
                        <a:t>€</a:t>
                      </a:r>
                      <a:r>
                        <a:rPr kumimoji="0" lang="en-GB" altLang="en-US" sz="2000" b="1" i="0" u="none" strike="noStrike" cap="none" normalizeH="0" baseline="0" dirty="0" smtClean="0">
                          <a:ln>
                            <a:noFill/>
                          </a:ln>
                          <a:solidFill>
                            <a:schemeClr val="tx1"/>
                          </a:solidFill>
                          <a:effectLst/>
                          <a:latin typeface="Arial" charset="0"/>
                          <a:cs typeface="Arial" charset="0"/>
                        </a:rPr>
                        <a:t>1,690,000</a:t>
                      </a:r>
                      <a:endParaRPr kumimoji="0" lang="en-GB" altLang="en-US" sz="2000" b="1" i="0" u="none" strike="noStrike" cap="none" normalizeH="0" baseline="0" dirty="0" smtClean="0">
                        <a:ln>
                          <a:noFill/>
                        </a:ln>
                        <a:solidFill>
                          <a:schemeClr val="tx1"/>
                        </a:solidFill>
                        <a:effectLst/>
                        <a:latin typeface="Arial" charset="0"/>
                      </a:endParaRPr>
                    </a:p>
                  </a:txBody>
                  <a:tcPr marL="121936" marR="121936" marT="45715" marB="45715" anchor="b" horzOverflow="overflow">
                    <a:lnL>
                      <a:noFill/>
                    </a:lnL>
                    <a:lnR cap="flat">
                      <a:noFill/>
                    </a:lnR>
                    <a:lnT>
                      <a:noFill/>
                    </a:lnT>
                    <a:lnB>
                      <a:noFill/>
                    </a:lnB>
                    <a:lnTlToBr>
                      <a:noFill/>
                    </a:lnTlToBr>
                    <a:lnBlToTr>
                      <a:noFill/>
                    </a:lnBlToTr>
                    <a:noFill/>
                  </a:tcPr>
                </a:tc>
              </a:tr>
              <a:tr h="396240">
                <a:tc>
                  <a:txBody>
                    <a:bodyPr/>
                    <a:lstStyle>
                      <a:lvl1pPr marL="265113" indent="-265113">
                        <a:spcAft>
                          <a:spcPts val="300"/>
                        </a:spcAft>
                        <a:buClr>
                          <a:srgbClr val="000066"/>
                        </a:buClr>
                        <a:buSzPct val="120000"/>
                        <a:buFont typeface="Symbol" pitchFamily="18" charset="2"/>
                        <a:defRPr>
                          <a:solidFill>
                            <a:schemeClr val="tx1"/>
                          </a:solidFill>
                          <a:latin typeface="Frutiger 55 Roman" pitchFamily="34" charset="0"/>
                        </a:defRPr>
                      </a:lvl1pPr>
                      <a:lvl2pPr marL="539750" indent="-273050">
                        <a:spcAft>
                          <a:spcPts val="300"/>
                        </a:spcAft>
                        <a:buClr>
                          <a:srgbClr val="000066"/>
                        </a:buClr>
                        <a:buSzPct val="100000"/>
                        <a:buFont typeface="Frutiger 55 Roman" pitchFamily="34" charset="0"/>
                        <a:defRPr>
                          <a:solidFill>
                            <a:schemeClr val="tx1"/>
                          </a:solidFill>
                          <a:latin typeface="Frutiger 55 Roman" pitchFamily="34" charset="0"/>
                        </a:defRPr>
                      </a:lvl2pPr>
                      <a:lvl3pPr marL="806450" indent="-265113">
                        <a:spcAft>
                          <a:spcPts val="300"/>
                        </a:spcAft>
                        <a:buClr>
                          <a:srgbClr val="000066"/>
                        </a:buClr>
                        <a:buSzPct val="100000"/>
                        <a:buFont typeface="Frutiger 55 Roman" pitchFamily="34" charset="0"/>
                        <a:defRPr>
                          <a:solidFill>
                            <a:schemeClr val="tx1"/>
                          </a:solidFill>
                          <a:latin typeface="Frutiger 55 Roman" pitchFamily="34" charset="0"/>
                        </a:defRPr>
                      </a:lvl3pPr>
                      <a:lvl4pPr marL="1073150" indent="-265113">
                        <a:spcAft>
                          <a:spcPts val="300"/>
                        </a:spcAft>
                        <a:buClr>
                          <a:srgbClr val="000066"/>
                        </a:buClr>
                        <a:buSzPct val="100000"/>
                        <a:buFont typeface="Frutiger 55 Roman" pitchFamily="34" charset="0"/>
                        <a:defRPr>
                          <a:solidFill>
                            <a:schemeClr val="tx1"/>
                          </a:solidFill>
                          <a:latin typeface="Frutiger 55 Roman" pitchFamily="34" charset="0"/>
                        </a:defRPr>
                      </a:lvl4pPr>
                      <a:lvl5pPr marL="1360488" indent="-285750">
                        <a:spcAft>
                          <a:spcPts val="300"/>
                        </a:spcAft>
                        <a:buClr>
                          <a:srgbClr val="000066"/>
                        </a:buClr>
                        <a:buSzPct val="100000"/>
                        <a:buFont typeface="Frutiger 55 Roman" pitchFamily="34" charset="0"/>
                        <a:defRPr>
                          <a:solidFill>
                            <a:schemeClr val="tx1"/>
                          </a:solidFill>
                          <a:latin typeface="Frutiger 55 Roman" pitchFamily="34" charset="0"/>
                        </a:defRPr>
                      </a:lvl5pPr>
                      <a:lvl6pPr marL="1817688" indent="-285750" fontAlgn="base">
                        <a:spcBef>
                          <a:spcPct val="0"/>
                        </a:spcBef>
                        <a:spcAft>
                          <a:spcPts val="300"/>
                        </a:spcAft>
                        <a:buClr>
                          <a:srgbClr val="000066"/>
                        </a:buClr>
                        <a:buSzPct val="100000"/>
                        <a:buFont typeface="Frutiger 55 Roman" pitchFamily="34" charset="0"/>
                        <a:defRPr>
                          <a:solidFill>
                            <a:schemeClr val="tx1"/>
                          </a:solidFill>
                          <a:latin typeface="Frutiger 55 Roman" pitchFamily="34" charset="0"/>
                        </a:defRPr>
                      </a:lvl6pPr>
                      <a:lvl7pPr marL="2274888" indent="-285750" fontAlgn="base">
                        <a:spcBef>
                          <a:spcPct val="0"/>
                        </a:spcBef>
                        <a:spcAft>
                          <a:spcPts val="300"/>
                        </a:spcAft>
                        <a:buClr>
                          <a:srgbClr val="000066"/>
                        </a:buClr>
                        <a:buSzPct val="100000"/>
                        <a:buFont typeface="Frutiger 55 Roman" pitchFamily="34" charset="0"/>
                        <a:defRPr>
                          <a:solidFill>
                            <a:schemeClr val="tx1"/>
                          </a:solidFill>
                          <a:latin typeface="Frutiger 55 Roman" pitchFamily="34" charset="0"/>
                        </a:defRPr>
                      </a:lvl7pPr>
                      <a:lvl8pPr marL="2732088" indent="-285750" fontAlgn="base">
                        <a:spcBef>
                          <a:spcPct val="0"/>
                        </a:spcBef>
                        <a:spcAft>
                          <a:spcPts val="300"/>
                        </a:spcAft>
                        <a:buClr>
                          <a:srgbClr val="000066"/>
                        </a:buClr>
                        <a:buSzPct val="100000"/>
                        <a:buFont typeface="Frutiger 55 Roman" pitchFamily="34" charset="0"/>
                        <a:defRPr>
                          <a:solidFill>
                            <a:schemeClr val="tx1"/>
                          </a:solidFill>
                          <a:latin typeface="Frutiger 55 Roman" pitchFamily="34" charset="0"/>
                        </a:defRPr>
                      </a:lvl8pPr>
                      <a:lvl9pPr marL="3189288" indent="-285750" fontAlgn="base">
                        <a:spcBef>
                          <a:spcPct val="0"/>
                        </a:spcBef>
                        <a:spcAft>
                          <a:spcPts val="300"/>
                        </a:spcAft>
                        <a:buClr>
                          <a:srgbClr val="000066"/>
                        </a:buClr>
                        <a:buSzPct val="100000"/>
                        <a:buFont typeface="Frutiger 55 Roman" pitchFamily="34" charset="0"/>
                        <a:defRPr>
                          <a:solidFill>
                            <a:schemeClr val="tx1"/>
                          </a:solidFill>
                          <a:latin typeface="Frutiger 55 Roman" pitchFamily="34" charset="0"/>
                        </a:defRPr>
                      </a:lvl9pPr>
                    </a:lstStyle>
                    <a:p>
                      <a:pPr marL="265113" marR="0" lvl="0" indent="-265113" algn="l" defTabSz="914400" rtl="0" eaLnBrk="1" fontAlgn="b" latinLnBrk="0" hangingPunct="1">
                        <a:lnSpc>
                          <a:spcPct val="100000"/>
                        </a:lnSpc>
                        <a:spcBef>
                          <a:spcPct val="0"/>
                        </a:spcBef>
                        <a:spcAft>
                          <a:spcPts val="300"/>
                        </a:spcAft>
                        <a:buClrTx/>
                        <a:buSzTx/>
                        <a:buFont typeface="Symbol" pitchFamily="18" charset="2"/>
                        <a:buNone/>
                        <a:tabLst/>
                      </a:pPr>
                      <a:r>
                        <a:rPr kumimoji="0" lang="en-GB" altLang="en-US" sz="2000" b="1" i="0" u="none" strike="noStrike" cap="none" normalizeH="0" baseline="0" smtClean="0">
                          <a:ln>
                            <a:noFill/>
                          </a:ln>
                          <a:solidFill>
                            <a:schemeClr val="tx1"/>
                          </a:solidFill>
                          <a:effectLst/>
                          <a:latin typeface="Arial" charset="0"/>
                          <a:cs typeface="Arial" charset="0"/>
                        </a:rPr>
                        <a:t>Tax due</a:t>
                      </a:r>
                      <a:endParaRPr kumimoji="0" lang="en-GB" altLang="en-US" sz="2000" b="1" i="0" u="none" strike="noStrike" cap="none" normalizeH="0" baseline="0" smtClean="0">
                        <a:ln>
                          <a:noFill/>
                        </a:ln>
                        <a:solidFill>
                          <a:schemeClr val="tx1"/>
                        </a:solidFill>
                        <a:effectLst/>
                        <a:latin typeface="Arial" charset="0"/>
                      </a:endParaRPr>
                    </a:p>
                  </a:txBody>
                  <a:tcPr marL="121936" marR="121936" marT="45715" marB="45715" anchor="b" horzOverflow="overflow">
                    <a:lnL cap="flat">
                      <a:noFill/>
                    </a:lnL>
                    <a:lnR>
                      <a:noFill/>
                    </a:lnR>
                    <a:lnT>
                      <a:noFill/>
                    </a:lnT>
                    <a:lnB cap="flat">
                      <a:noFill/>
                    </a:lnB>
                    <a:lnTlToBr>
                      <a:noFill/>
                    </a:lnTlToBr>
                    <a:lnBlToTr>
                      <a:noFill/>
                    </a:lnBlToTr>
                    <a:noFill/>
                  </a:tcPr>
                </a:tc>
                <a:tc>
                  <a:txBody>
                    <a:bodyPr/>
                    <a:lstStyle>
                      <a:lvl1pPr>
                        <a:spcAft>
                          <a:spcPts val="300"/>
                        </a:spcAft>
                        <a:buClr>
                          <a:srgbClr val="000066"/>
                        </a:buClr>
                        <a:buSzPct val="120000"/>
                        <a:buFont typeface="Symbol" pitchFamily="18" charset="2"/>
                        <a:defRPr>
                          <a:solidFill>
                            <a:schemeClr val="tx1"/>
                          </a:solidFill>
                          <a:latin typeface="Frutiger 55 Roman" pitchFamily="34" charset="0"/>
                        </a:defRPr>
                      </a:lvl1pPr>
                      <a:lvl2pPr marL="234950">
                        <a:spcAft>
                          <a:spcPts val="300"/>
                        </a:spcAft>
                        <a:buClr>
                          <a:srgbClr val="000066"/>
                        </a:buClr>
                        <a:buSzPct val="100000"/>
                        <a:buFont typeface="Frutiger 55 Roman" pitchFamily="34" charset="0"/>
                        <a:defRPr>
                          <a:solidFill>
                            <a:schemeClr val="tx1"/>
                          </a:solidFill>
                          <a:latin typeface="Frutiger 55 Roman" pitchFamily="34" charset="0"/>
                        </a:defRPr>
                      </a:lvl2pPr>
                      <a:lvl3pPr marL="458788">
                        <a:spcAft>
                          <a:spcPts val="300"/>
                        </a:spcAft>
                        <a:buClr>
                          <a:srgbClr val="000066"/>
                        </a:buClr>
                        <a:buSzPct val="100000"/>
                        <a:buFont typeface="Frutiger 55 Roman" pitchFamily="34" charset="0"/>
                        <a:defRPr>
                          <a:solidFill>
                            <a:schemeClr val="tx1"/>
                          </a:solidFill>
                          <a:latin typeface="Frutiger 55 Roman" pitchFamily="34" charset="0"/>
                        </a:defRPr>
                      </a:lvl3pPr>
                      <a:lvl4pPr marL="682625">
                        <a:spcAft>
                          <a:spcPts val="300"/>
                        </a:spcAft>
                        <a:buClr>
                          <a:srgbClr val="000066"/>
                        </a:buClr>
                        <a:buSzPct val="100000"/>
                        <a:buFont typeface="Frutiger 55 Roman" pitchFamily="34" charset="0"/>
                        <a:defRPr>
                          <a:solidFill>
                            <a:schemeClr val="tx1"/>
                          </a:solidFill>
                          <a:latin typeface="Frutiger 55 Roman" pitchFamily="34" charset="0"/>
                        </a:defRPr>
                      </a:lvl4pPr>
                      <a:lvl5pPr marL="896938">
                        <a:spcAft>
                          <a:spcPts val="300"/>
                        </a:spcAft>
                        <a:buClr>
                          <a:srgbClr val="000066"/>
                        </a:buClr>
                        <a:buSzPct val="100000"/>
                        <a:buFont typeface="Frutiger 55 Roman" pitchFamily="34" charset="0"/>
                        <a:defRPr>
                          <a:solidFill>
                            <a:schemeClr val="tx1"/>
                          </a:solidFill>
                          <a:latin typeface="Frutiger 55 Roman" pitchFamily="34" charset="0"/>
                        </a:defRPr>
                      </a:lvl5pPr>
                      <a:lvl6pPr marL="1354138" fontAlgn="base">
                        <a:spcBef>
                          <a:spcPct val="0"/>
                        </a:spcBef>
                        <a:spcAft>
                          <a:spcPts val="300"/>
                        </a:spcAft>
                        <a:buClr>
                          <a:srgbClr val="000066"/>
                        </a:buClr>
                        <a:buSzPct val="100000"/>
                        <a:buFont typeface="Frutiger 55 Roman" pitchFamily="34" charset="0"/>
                        <a:defRPr>
                          <a:solidFill>
                            <a:schemeClr val="tx1"/>
                          </a:solidFill>
                          <a:latin typeface="Frutiger 55 Roman" pitchFamily="34" charset="0"/>
                        </a:defRPr>
                      </a:lvl6pPr>
                      <a:lvl7pPr marL="1811338" fontAlgn="base">
                        <a:spcBef>
                          <a:spcPct val="0"/>
                        </a:spcBef>
                        <a:spcAft>
                          <a:spcPts val="300"/>
                        </a:spcAft>
                        <a:buClr>
                          <a:srgbClr val="000066"/>
                        </a:buClr>
                        <a:buSzPct val="100000"/>
                        <a:buFont typeface="Frutiger 55 Roman" pitchFamily="34" charset="0"/>
                        <a:defRPr>
                          <a:solidFill>
                            <a:schemeClr val="tx1"/>
                          </a:solidFill>
                          <a:latin typeface="Frutiger 55 Roman" pitchFamily="34" charset="0"/>
                        </a:defRPr>
                      </a:lvl7pPr>
                      <a:lvl8pPr marL="2268538" fontAlgn="base">
                        <a:spcBef>
                          <a:spcPct val="0"/>
                        </a:spcBef>
                        <a:spcAft>
                          <a:spcPts val="300"/>
                        </a:spcAft>
                        <a:buClr>
                          <a:srgbClr val="000066"/>
                        </a:buClr>
                        <a:buSzPct val="100000"/>
                        <a:buFont typeface="Frutiger 55 Roman" pitchFamily="34" charset="0"/>
                        <a:defRPr>
                          <a:solidFill>
                            <a:schemeClr val="tx1"/>
                          </a:solidFill>
                          <a:latin typeface="Frutiger 55 Roman" pitchFamily="34" charset="0"/>
                        </a:defRPr>
                      </a:lvl8pPr>
                      <a:lvl9pPr marL="2725738" fontAlgn="base">
                        <a:spcBef>
                          <a:spcPct val="0"/>
                        </a:spcBef>
                        <a:spcAft>
                          <a:spcPts val="300"/>
                        </a:spcAft>
                        <a:buClr>
                          <a:srgbClr val="000066"/>
                        </a:buClr>
                        <a:buSzPct val="100000"/>
                        <a:buFont typeface="Frutiger 55 Roman" pitchFamily="34" charset="0"/>
                        <a:defRPr>
                          <a:solidFill>
                            <a:schemeClr val="tx1"/>
                          </a:solidFill>
                          <a:latin typeface="Frutiger 55 Roman" pitchFamily="34" charset="0"/>
                        </a:defRPr>
                      </a:lvl9pPr>
                    </a:lstStyle>
                    <a:p>
                      <a:pPr marL="0" marR="0" lvl="0" indent="0" algn="l" defTabSz="914400" rtl="0" eaLnBrk="1" fontAlgn="base" latinLnBrk="0" hangingPunct="1">
                        <a:lnSpc>
                          <a:spcPct val="100000"/>
                        </a:lnSpc>
                        <a:spcBef>
                          <a:spcPct val="0"/>
                        </a:spcBef>
                        <a:spcAft>
                          <a:spcPts val="300"/>
                        </a:spcAft>
                        <a:buClr>
                          <a:srgbClr val="000066"/>
                        </a:buClr>
                        <a:buSzPct val="120000"/>
                        <a:buFont typeface="Symbol" pitchFamily="18" charset="2"/>
                        <a:buNone/>
                        <a:tabLst/>
                      </a:pPr>
                      <a:endParaRPr kumimoji="0" lang="en-GB" altLang="en-US" sz="2000" b="1" i="0" u="none" strike="noStrike" cap="none" normalizeH="0" baseline="0" smtClean="0">
                        <a:ln>
                          <a:noFill/>
                        </a:ln>
                        <a:solidFill>
                          <a:schemeClr val="tx1"/>
                        </a:solidFill>
                        <a:effectLst/>
                        <a:latin typeface="Frutiger 55 Roman" pitchFamily="34" charset="0"/>
                      </a:endParaRPr>
                    </a:p>
                  </a:txBody>
                  <a:tcPr marL="121936" marR="121936" marT="45715" marB="45715" anchor="b" horzOverflow="overflow">
                    <a:lnL>
                      <a:noFill/>
                    </a:lnL>
                    <a:lnR>
                      <a:noFill/>
                    </a:lnR>
                    <a:lnT>
                      <a:noFill/>
                    </a:lnT>
                    <a:lnB cap="flat">
                      <a:noFill/>
                    </a:lnB>
                    <a:lnTlToBr>
                      <a:noFill/>
                    </a:lnTlToBr>
                    <a:lnBlToTr>
                      <a:noFill/>
                    </a:lnBlToTr>
                    <a:noFill/>
                  </a:tcPr>
                </a:tc>
                <a:tc>
                  <a:txBody>
                    <a:bodyPr/>
                    <a:lstStyle>
                      <a:lvl1pPr>
                        <a:spcAft>
                          <a:spcPts val="300"/>
                        </a:spcAft>
                        <a:buClr>
                          <a:srgbClr val="000066"/>
                        </a:buClr>
                        <a:buSzPct val="120000"/>
                        <a:buFont typeface="Symbol" pitchFamily="18" charset="2"/>
                        <a:defRPr>
                          <a:solidFill>
                            <a:schemeClr val="tx1"/>
                          </a:solidFill>
                          <a:latin typeface="Frutiger 55 Roman" pitchFamily="34" charset="0"/>
                        </a:defRPr>
                      </a:lvl1pPr>
                      <a:lvl2pPr marL="234950">
                        <a:spcAft>
                          <a:spcPts val="300"/>
                        </a:spcAft>
                        <a:buClr>
                          <a:srgbClr val="000066"/>
                        </a:buClr>
                        <a:buSzPct val="100000"/>
                        <a:buFont typeface="Frutiger 55 Roman" pitchFamily="34" charset="0"/>
                        <a:defRPr>
                          <a:solidFill>
                            <a:schemeClr val="tx1"/>
                          </a:solidFill>
                          <a:latin typeface="Frutiger 55 Roman" pitchFamily="34" charset="0"/>
                        </a:defRPr>
                      </a:lvl2pPr>
                      <a:lvl3pPr marL="458788">
                        <a:spcAft>
                          <a:spcPts val="300"/>
                        </a:spcAft>
                        <a:buClr>
                          <a:srgbClr val="000066"/>
                        </a:buClr>
                        <a:buSzPct val="100000"/>
                        <a:buFont typeface="Frutiger 55 Roman" pitchFamily="34" charset="0"/>
                        <a:defRPr>
                          <a:solidFill>
                            <a:schemeClr val="tx1"/>
                          </a:solidFill>
                          <a:latin typeface="Frutiger 55 Roman" pitchFamily="34" charset="0"/>
                        </a:defRPr>
                      </a:lvl3pPr>
                      <a:lvl4pPr marL="682625">
                        <a:spcAft>
                          <a:spcPts val="300"/>
                        </a:spcAft>
                        <a:buClr>
                          <a:srgbClr val="000066"/>
                        </a:buClr>
                        <a:buSzPct val="100000"/>
                        <a:buFont typeface="Frutiger 55 Roman" pitchFamily="34" charset="0"/>
                        <a:defRPr>
                          <a:solidFill>
                            <a:schemeClr val="tx1"/>
                          </a:solidFill>
                          <a:latin typeface="Frutiger 55 Roman" pitchFamily="34" charset="0"/>
                        </a:defRPr>
                      </a:lvl4pPr>
                      <a:lvl5pPr marL="896938">
                        <a:spcAft>
                          <a:spcPts val="300"/>
                        </a:spcAft>
                        <a:buClr>
                          <a:srgbClr val="000066"/>
                        </a:buClr>
                        <a:buSzPct val="100000"/>
                        <a:buFont typeface="Frutiger 55 Roman" pitchFamily="34" charset="0"/>
                        <a:defRPr>
                          <a:solidFill>
                            <a:schemeClr val="tx1"/>
                          </a:solidFill>
                          <a:latin typeface="Frutiger 55 Roman" pitchFamily="34" charset="0"/>
                        </a:defRPr>
                      </a:lvl5pPr>
                      <a:lvl6pPr marL="1354138" fontAlgn="base">
                        <a:spcBef>
                          <a:spcPct val="0"/>
                        </a:spcBef>
                        <a:spcAft>
                          <a:spcPts val="300"/>
                        </a:spcAft>
                        <a:buClr>
                          <a:srgbClr val="000066"/>
                        </a:buClr>
                        <a:buSzPct val="100000"/>
                        <a:buFont typeface="Frutiger 55 Roman" pitchFamily="34" charset="0"/>
                        <a:defRPr>
                          <a:solidFill>
                            <a:schemeClr val="tx1"/>
                          </a:solidFill>
                          <a:latin typeface="Frutiger 55 Roman" pitchFamily="34" charset="0"/>
                        </a:defRPr>
                      </a:lvl6pPr>
                      <a:lvl7pPr marL="1811338" fontAlgn="base">
                        <a:spcBef>
                          <a:spcPct val="0"/>
                        </a:spcBef>
                        <a:spcAft>
                          <a:spcPts val="300"/>
                        </a:spcAft>
                        <a:buClr>
                          <a:srgbClr val="000066"/>
                        </a:buClr>
                        <a:buSzPct val="100000"/>
                        <a:buFont typeface="Frutiger 55 Roman" pitchFamily="34" charset="0"/>
                        <a:defRPr>
                          <a:solidFill>
                            <a:schemeClr val="tx1"/>
                          </a:solidFill>
                          <a:latin typeface="Frutiger 55 Roman" pitchFamily="34" charset="0"/>
                        </a:defRPr>
                      </a:lvl7pPr>
                      <a:lvl8pPr marL="2268538" fontAlgn="base">
                        <a:spcBef>
                          <a:spcPct val="0"/>
                        </a:spcBef>
                        <a:spcAft>
                          <a:spcPts val="300"/>
                        </a:spcAft>
                        <a:buClr>
                          <a:srgbClr val="000066"/>
                        </a:buClr>
                        <a:buSzPct val="100000"/>
                        <a:buFont typeface="Frutiger 55 Roman" pitchFamily="34" charset="0"/>
                        <a:defRPr>
                          <a:solidFill>
                            <a:schemeClr val="tx1"/>
                          </a:solidFill>
                          <a:latin typeface="Frutiger 55 Roman" pitchFamily="34" charset="0"/>
                        </a:defRPr>
                      </a:lvl8pPr>
                      <a:lvl9pPr marL="2725738" fontAlgn="base">
                        <a:spcBef>
                          <a:spcPct val="0"/>
                        </a:spcBef>
                        <a:spcAft>
                          <a:spcPts val="300"/>
                        </a:spcAft>
                        <a:buClr>
                          <a:srgbClr val="000066"/>
                        </a:buClr>
                        <a:buSzPct val="100000"/>
                        <a:buFont typeface="Frutiger 55 Roman" pitchFamily="34" charset="0"/>
                        <a:defRPr>
                          <a:solidFill>
                            <a:schemeClr val="tx1"/>
                          </a:solidFill>
                          <a:latin typeface="Frutiger 55 Roman" pitchFamily="34" charset="0"/>
                        </a:defRPr>
                      </a:lvl9pPr>
                    </a:lstStyle>
                    <a:p>
                      <a:pPr marL="0" marR="0" lvl="0" indent="0" algn="l" defTabSz="914400" rtl="0" eaLnBrk="1" fontAlgn="base" latinLnBrk="0" hangingPunct="1">
                        <a:lnSpc>
                          <a:spcPct val="100000"/>
                        </a:lnSpc>
                        <a:spcBef>
                          <a:spcPct val="0"/>
                        </a:spcBef>
                        <a:spcAft>
                          <a:spcPts val="300"/>
                        </a:spcAft>
                        <a:buClr>
                          <a:srgbClr val="000066"/>
                        </a:buClr>
                        <a:buSzPct val="120000"/>
                        <a:buFont typeface="Symbol" pitchFamily="18" charset="2"/>
                        <a:buNone/>
                        <a:tabLst/>
                      </a:pPr>
                      <a:endParaRPr kumimoji="0" lang="en-GB" altLang="en-US" sz="2000" b="1" i="0" u="none" strike="noStrike" cap="none" normalizeH="0" baseline="0" smtClean="0">
                        <a:ln>
                          <a:noFill/>
                        </a:ln>
                        <a:solidFill>
                          <a:schemeClr val="tx1"/>
                        </a:solidFill>
                        <a:effectLst/>
                        <a:latin typeface="Frutiger 55 Roman" pitchFamily="34" charset="0"/>
                      </a:endParaRPr>
                    </a:p>
                  </a:txBody>
                  <a:tcPr marL="121936" marR="121936" marT="45715" marB="45715" anchor="b" horzOverflow="overflow">
                    <a:lnL>
                      <a:noFill/>
                    </a:lnL>
                    <a:lnR>
                      <a:noFill/>
                    </a:lnR>
                    <a:lnT>
                      <a:noFill/>
                    </a:lnT>
                    <a:lnB cap="flat">
                      <a:noFill/>
                    </a:lnB>
                    <a:lnTlToBr>
                      <a:noFill/>
                    </a:lnTlToBr>
                    <a:lnBlToTr>
                      <a:noFill/>
                    </a:lnBlToTr>
                    <a:noFill/>
                  </a:tcPr>
                </a:tc>
                <a:tc>
                  <a:txBody>
                    <a:bodyPr/>
                    <a:lstStyle>
                      <a:lvl1pPr marL="265113" indent="-265113">
                        <a:spcAft>
                          <a:spcPts val="300"/>
                        </a:spcAft>
                        <a:buClr>
                          <a:srgbClr val="000066"/>
                        </a:buClr>
                        <a:buSzPct val="120000"/>
                        <a:buFont typeface="Symbol" pitchFamily="18" charset="2"/>
                        <a:defRPr>
                          <a:solidFill>
                            <a:schemeClr val="tx1"/>
                          </a:solidFill>
                          <a:latin typeface="Frutiger 55 Roman" pitchFamily="34" charset="0"/>
                        </a:defRPr>
                      </a:lvl1pPr>
                      <a:lvl2pPr marL="539750" indent="-273050">
                        <a:spcAft>
                          <a:spcPts val="300"/>
                        </a:spcAft>
                        <a:buClr>
                          <a:srgbClr val="000066"/>
                        </a:buClr>
                        <a:buSzPct val="100000"/>
                        <a:buFont typeface="Frutiger 55 Roman" pitchFamily="34" charset="0"/>
                        <a:defRPr>
                          <a:solidFill>
                            <a:schemeClr val="tx1"/>
                          </a:solidFill>
                          <a:latin typeface="Frutiger 55 Roman" pitchFamily="34" charset="0"/>
                        </a:defRPr>
                      </a:lvl2pPr>
                      <a:lvl3pPr marL="806450" indent="-265113">
                        <a:spcAft>
                          <a:spcPts val="300"/>
                        </a:spcAft>
                        <a:buClr>
                          <a:srgbClr val="000066"/>
                        </a:buClr>
                        <a:buSzPct val="100000"/>
                        <a:buFont typeface="Frutiger 55 Roman" pitchFamily="34" charset="0"/>
                        <a:defRPr>
                          <a:solidFill>
                            <a:schemeClr val="tx1"/>
                          </a:solidFill>
                          <a:latin typeface="Frutiger 55 Roman" pitchFamily="34" charset="0"/>
                        </a:defRPr>
                      </a:lvl3pPr>
                      <a:lvl4pPr marL="1073150" indent="-265113">
                        <a:spcAft>
                          <a:spcPts val="300"/>
                        </a:spcAft>
                        <a:buClr>
                          <a:srgbClr val="000066"/>
                        </a:buClr>
                        <a:buSzPct val="100000"/>
                        <a:buFont typeface="Frutiger 55 Roman" pitchFamily="34" charset="0"/>
                        <a:defRPr>
                          <a:solidFill>
                            <a:schemeClr val="tx1"/>
                          </a:solidFill>
                          <a:latin typeface="Frutiger 55 Roman" pitchFamily="34" charset="0"/>
                        </a:defRPr>
                      </a:lvl4pPr>
                      <a:lvl5pPr marL="1360488" indent="-285750">
                        <a:spcAft>
                          <a:spcPts val="300"/>
                        </a:spcAft>
                        <a:buClr>
                          <a:srgbClr val="000066"/>
                        </a:buClr>
                        <a:buSzPct val="100000"/>
                        <a:buFont typeface="Frutiger 55 Roman" pitchFamily="34" charset="0"/>
                        <a:defRPr>
                          <a:solidFill>
                            <a:schemeClr val="tx1"/>
                          </a:solidFill>
                          <a:latin typeface="Frutiger 55 Roman" pitchFamily="34" charset="0"/>
                        </a:defRPr>
                      </a:lvl5pPr>
                      <a:lvl6pPr marL="1817688" indent="-285750" fontAlgn="base">
                        <a:spcBef>
                          <a:spcPct val="0"/>
                        </a:spcBef>
                        <a:spcAft>
                          <a:spcPts val="300"/>
                        </a:spcAft>
                        <a:buClr>
                          <a:srgbClr val="000066"/>
                        </a:buClr>
                        <a:buSzPct val="100000"/>
                        <a:buFont typeface="Frutiger 55 Roman" pitchFamily="34" charset="0"/>
                        <a:defRPr>
                          <a:solidFill>
                            <a:schemeClr val="tx1"/>
                          </a:solidFill>
                          <a:latin typeface="Frutiger 55 Roman" pitchFamily="34" charset="0"/>
                        </a:defRPr>
                      </a:lvl6pPr>
                      <a:lvl7pPr marL="2274888" indent="-285750" fontAlgn="base">
                        <a:spcBef>
                          <a:spcPct val="0"/>
                        </a:spcBef>
                        <a:spcAft>
                          <a:spcPts val="300"/>
                        </a:spcAft>
                        <a:buClr>
                          <a:srgbClr val="000066"/>
                        </a:buClr>
                        <a:buSzPct val="100000"/>
                        <a:buFont typeface="Frutiger 55 Roman" pitchFamily="34" charset="0"/>
                        <a:defRPr>
                          <a:solidFill>
                            <a:schemeClr val="tx1"/>
                          </a:solidFill>
                          <a:latin typeface="Frutiger 55 Roman" pitchFamily="34" charset="0"/>
                        </a:defRPr>
                      </a:lvl7pPr>
                      <a:lvl8pPr marL="2732088" indent="-285750" fontAlgn="base">
                        <a:spcBef>
                          <a:spcPct val="0"/>
                        </a:spcBef>
                        <a:spcAft>
                          <a:spcPts val="300"/>
                        </a:spcAft>
                        <a:buClr>
                          <a:srgbClr val="000066"/>
                        </a:buClr>
                        <a:buSzPct val="100000"/>
                        <a:buFont typeface="Frutiger 55 Roman" pitchFamily="34" charset="0"/>
                        <a:defRPr>
                          <a:solidFill>
                            <a:schemeClr val="tx1"/>
                          </a:solidFill>
                          <a:latin typeface="Frutiger 55 Roman" pitchFamily="34" charset="0"/>
                        </a:defRPr>
                      </a:lvl8pPr>
                      <a:lvl9pPr marL="3189288" indent="-285750" fontAlgn="base">
                        <a:spcBef>
                          <a:spcPct val="0"/>
                        </a:spcBef>
                        <a:spcAft>
                          <a:spcPts val="300"/>
                        </a:spcAft>
                        <a:buClr>
                          <a:srgbClr val="000066"/>
                        </a:buClr>
                        <a:buSzPct val="100000"/>
                        <a:buFont typeface="Frutiger 55 Roman" pitchFamily="34" charset="0"/>
                        <a:defRPr>
                          <a:solidFill>
                            <a:schemeClr val="tx1"/>
                          </a:solidFill>
                          <a:latin typeface="Frutiger 55 Roman" pitchFamily="34" charset="0"/>
                        </a:defRPr>
                      </a:lvl9pPr>
                    </a:lstStyle>
                    <a:p>
                      <a:pPr marL="265113" marR="0" lvl="0" indent="-265113" algn="l" defTabSz="914400" rtl="0" eaLnBrk="1" fontAlgn="b" latinLnBrk="0" hangingPunct="1">
                        <a:lnSpc>
                          <a:spcPct val="100000"/>
                        </a:lnSpc>
                        <a:spcBef>
                          <a:spcPct val="0"/>
                        </a:spcBef>
                        <a:spcAft>
                          <a:spcPts val="300"/>
                        </a:spcAft>
                        <a:buClrTx/>
                        <a:buSzTx/>
                        <a:buFont typeface="Symbol" pitchFamily="18" charset="2"/>
                        <a:buNone/>
                        <a:tabLst/>
                      </a:pPr>
                      <a:r>
                        <a:rPr kumimoji="0" lang="en-GB" altLang="en-US" sz="2000" b="1" i="0" u="none" strike="noStrike" cap="none" normalizeH="0" baseline="0" dirty="0" smtClean="0">
                          <a:ln>
                            <a:noFill/>
                          </a:ln>
                          <a:solidFill>
                            <a:schemeClr val="tx1"/>
                          </a:solidFill>
                          <a:effectLst/>
                          <a:latin typeface="Frutiger 55 Roman"/>
                          <a:cs typeface="Arial" charset="0"/>
                        </a:rPr>
                        <a:t>€557,700</a:t>
                      </a:r>
                      <a:endParaRPr kumimoji="0" lang="en-GB" altLang="en-US" sz="2000" b="1" i="0" u="none" strike="noStrike" cap="none" normalizeH="0" baseline="0" dirty="0" smtClean="0">
                        <a:ln>
                          <a:noFill/>
                        </a:ln>
                        <a:solidFill>
                          <a:schemeClr val="tx1"/>
                        </a:solidFill>
                        <a:effectLst/>
                        <a:latin typeface="Arial" charset="0"/>
                      </a:endParaRPr>
                    </a:p>
                  </a:txBody>
                  <a:tcPr marL="121936" marR="121936" marT="45715" marB="45715" anchor="b" horzOverflow="overflow">
                    <a:lnL>
                      <a:noFill/>
                    </a:lnL>
                    <a:lnR cap="flat">
                      <a:noFill/>
                    </a:lnR>
                    <a:lnT>
                      <a:noFill/>
                    </a:lnT>
                    <a:lnB cap="flat">
                      <a:noFill/>
                    </a:lnB>
                    <a:lnTlToBr>
                      <a:noFill/>
                    </a:lnTlToBr>
                    <a:lnBlToTr>
                      <a:noFill/>
                    </a:lnBlToTr>
                    <a:noFill/>
                  </a:tcPr>
                </a:tc>
              </a:tr>
            </a:tbl>
          </a:graphicData>
        </a:graphic>
      </p:graphicFrame>
      <p:sp>
        <p:nvSpPr>
          <p:cNvPr id="45105" name="Date Placeholder 1"/>
          <p:cNvSpPr>
            <a:spLocks noGrp="1"/>
          </p:cNvSpPr>
          <p:nvPr>
            <p:ph type="dt"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2FD6493-F437-46A5-86B7-6C50DE1FCD1F}" type="datetime1">
              <a:rPr lang="en-US" altLang="en-US" smtClean="0">
                <a:latin typeface="Frutiger 55 Roman" pitchFamily="34" charset="0"/>
                <a:cs typeface="Arial" charset="0"/>
              </a:rPr>
              <a:pPr fontAlgn="base">
                <a:spcBef>
                  <a:spcPct val="0"/>
                </a:spcBef>
                <a:spcAft>
                  <a:spcPct val="0"/>
                </a:spcAft>
              </a:pPr>
              <a:t>6/7/2018</a:t>
            </a:fld>
            <a:endParaRPr lang="en-GB" altLang="en-US" smtClean="0">
              <a:latin typeface="Frutiger 55 Roman" pitchFamily="34" charset="0"/>
              <a:cs typeface="Arial" charset="0"/>
            </a:endParaRPr>
          </a:p>
        </p:txBody>
      </p:sp>
    </p:spTree>
    <p:extLst>
      <p:ext uri="{BB962C8B-B14F-4D97-AF65-F5344CB8AC3E}">
        <p14:creationId xmlns:p14="http://schemas.microsoft.com/office/powerpoint/2010/main" xmlns="" val="251496709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_EN_BLU" val="jpg"/>
</p:tagLst>
</file>

<file path=ppt/tags/tag2.xml><?xml version="1.0" encoding="utf-8"?>
<p:tagLst xmlns:a="http://schemas.openxmlformats.org/drawingml/2006/main" xmlns:r="http://schemas.openxmlformats.org/officeDocument/2006/relationships" xmlns:p="http://schemas.openxmlformats.org/presentationml/2006/main">
  <p:tag name="Z_EN_BLU" val="jpg"/>
</p:tagLst>
</file>

<file path=ppt/tags/tag3.xml><?xml version="1.0" encoding="utf-8"?>
<p:tagLst xmlns:a="http://schemas.openxmlformats.org/drawingml/2006/main" xmlns:r="http://schemas.openxmlformats.org/officeDocument/2006/relationships" xmlns:p="http://schemas.openxmlformats.org/presentationml/2006/main">
  <p:tag name="Z_EN_BLU" val="jpg"/>
</p:tagLst>
</file>

<file path=ppt/tags/tag4.xml><?xml version="1.0" encoding="utf-8"?>
<p:tagLst xmlns:a="http://schemas.openxmlformats.org/drawingml/2006/main" xmlns:r="http://schemas.openxmlformats.org/officeDocument/2006/relationships" xmlns:p="http://schemas.openxmlformats.org/presentationml/2006/main">
  <p:tag name="FILENAME" val="boots_169.jpg"/>
</p:tagLst>
</file>

<file path=ppt/tags/tag5.xml><?xml version="1.0" encoding="utf-8"?>
<p:tagLst xmlns:a="http://schemas.openxmlformats.org/drawingml/2006/main" xmlns:r="http://schemas.openxmlformats.org/officeDocument/2006/relationships" xmlns:p="http://schemas.openxmlformats.org/presentationml/2006/main">
  <p:tag name="FILENAME" val="business_man_169.jpg"/>
</p:tagLst>
</file>

<file path=ppt/tags/tag6.xml><?xml version="1.0" encoding="utf-8"?>
<p:tagLst xmlns:a="http://schemas.openxmlformats.org/drawingml/2006/main" xmlns:r="http://schemas.openxmlformats.org/officeDocument/2006/relationships" xmlns:p="http://schemas.openxmlformats.org/presentationml/2006/main">
  <p:tag name="FILENAME" val="business_man_169.jpg"/>
</p:tagLst>
</file>

<file path=ppt/theme/theme1.xml><?xml version="1.0" encoding="utf-8"?>
<a:theme xmlns:a="http://schemas.openxmlformats.org/drawingml/2006/main" name="PowerPoint_Template_EN_16_9">
  <a:themeElements>
    <a:clrScheme name="Z Primary and Secondary">
      <a:dk1>
        <a:srgbClr val="000066"/>
      </a:dk1>
      <a:lt1>
        <a:srgbClr val="FFFFFF"/>
      </a:lt1>
      <a:dk2>
        <a:srgbClr val="000066"/>
      </a:dk2>
      <a:lt2>
        <a:srgbClr val="009EFE"/>
      </a:lt2>
      <a:accent1>
        <a:srgbClr val="003399"/>
      </a:accent1>
      <a:accent2>
        <a:srgbClr val="97C1E3"/>
      </a:accent2>
      <a:accent3>
        <a:srgbClr val="4F90C8"/>
      </a:accent3>
      <a:accent4>
        <a:srgbClr val="D5CEB5"/>
      </a:accent4>
      <a:accent5>
        <a:srgbClr val="A89F96"/>
      </a:accent5>
      <a:accent6>
        <a:srgbClr val="E7ECEB"/>
      </a:accent6>
      <a:hlink>
        <a:srgbClr val="009EFE"/>
      </a:hlink>
      <a:folHlink>
        <a:srgbClr val="A89F9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solidFill>
        <a:ln w="9525" cap="flat" cmpd="sng" algn="ctr">
          <a:solidFill>
            <a:schemeClr val="tx1"/>
          </a:solidFill>
          <a:prstDash val="solid"/>
          <a:round/>
          <a:headEnd type="none" w="med" len="med"/>
          <a:tailEnd type="none" w="med" len="med"/>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L="0" marR="0" indent="0" algn="l" defTabSz="914400" rtl="0" eaLnBrk="1" fontAlgn="base" latinLnBrk="0" hangingPunct="1">
          <a:lnSpc>
            <a:spcPct val="100000"/>
          </a:lnSpc>
          <a:spcBef>
            <a:spcPct val="0"/>
          </a:spcBef>
          <a:spcAft>
            <a:spcPct val="0"/>
          </a:spcAft>
          <a:buClrTx/>
          <a:buSzTx/>
          <a:buFontTx/>
          <a:buNone/>
          <a:tabLst/>
          <a:defRPr kumimoji="0" sz="2000" b="0" i="0" u="none" strike="noStrike" cap="none" normalizeH="0" baseline="0" dirty="0" smtClean="0">
            <a:ln>
              <a:noFill/>
            </a:ln>
            <a:effectLst/>
            <a:latin typeface="Frutiger 55 Roman" pitchFamily="34" charset="0"/>
          </a:defRPr>
        </a:defPPr>
      </a:lstStyle>
    </a:spDef>
    <a:lnDef>
      <a:spPr bwMode="auto">
        <a:xfrm>
          <a:off x="0" y="0"/>
          <a:ext cx="1" cy="1"/>
        </a:xfrm>
        <a:custGeom>
          <a:avLst/>
          <a:gdLst/>
          <a:ahLst/>
          <a:cxnLst/>
          <a:rect l="0" t="0" r="0" b="0"/>
          <a:pathLst/>
        </a:custGeom>
        <a:solidFill>
          <a:schemeClr val="folHlink">
            <a:alpha val="50000"/>
          </a:schemeClr>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CH" sz="1800" b="0" i="0" u="none" strike="noStrike" cap="none" normalizeH="0" baseline="0" smtClean="0">
            <a:ln>
              <a:noFill/>
            </a:ln>
            <a:solidFill>
              <a:schemeClr val="tx1"/>
            </a:solidFill>
            <a:effectLst/>
            <a:latin typeface="Frutiger 55 Roman" pitchFamily="34" charset="0"/>
          </a:defRPr>
        </a:defPPr>
      </a:lstStyle>
    </a:lnDef>
    <a:txDef>
      <a:spPr bwMode="auto">
        <a:noFill/>
        <a:ln w="9525" algn="ctr">
          <a:noFill/>
          <a:miter lim="800000"/>
          <a:headEnd/>
          <a:tailEnd/>
        </a:ln>
        <a:effectLst/>
      </a:spPr>
      <a:bodyPr vert="horz" wrap="square" lIns="0" tIns="0" rIns="0" bIns="0" numCol="1" anchor="t" anchorCtr="0" compatLnSpc="1">
        <a:prstTxWarp prst="textNoShape">
          <a:avLst/>
        </a:prstTxWarp>
      </a:bodyPr>
      <a:lstStyle>
        <a:defPPr>
          <a:defRPr sz="2400" b="0" kern="0" dirty="0" smtClean="0"/>
        </a:defPPr>
      </a:lstStyle>
    </a:txDef>
  </a:objectDefaults>
  <a:extraClrSchemeLst>
    <a:extraClrScheme>
      <a:clrScheme name="PowerPoint_Template_EN_16_9 1">
        <a:dk1>
          <a:srgbClr val="000066"/>
        </a:dk1>
        <a:lt1>
          <a:srgbClr val="FFFFFF"/>
        </a:lt1>
        <a:dk2>
          <a:srgbClr val="000066"/>
        </a:dk2>
        <a:lt2>
          <a:srgbClr val="009EFE"/>
        </a:lt2>
        <a:accent1>
          <a:srgbClr val="003399"/>
        </a:accent1>
        <a:accent2>
          <a:srgbClr val="97C1E3"/>
        </a:accent2>
        <a:accent3>
          <a:srgbClr val="FFFFFF"/>
        </a:accent3>
        <a:accent4>
          <a:srgbClr val="000056"/>
        </a:accent4>
        <a:accent5>
          <a:srgbClr val="AAADCA"/>
        </a:accent5>
        <a:accent6>
          <a:srgbClr val="88AFCE"/>
        </a:accent6>
        <a:hlink>
          <a:srgbClr val="009EFE"/>
        </a:hlink>
        <a:folHlink>
          <a:srgbClr val="A89F96"/>
        </a:folHlink>
      </a:clrScheme>
      <a:clrMap bg1="lt1" tx1="dk1" bg2="lt2" tx2="dk2" accent1="accent1" accent2="accent2" accent3="accent3" accent4="accent4" accent5="accent5" accent6="accent6" hlink="hlink" folHlink="folHlink"/>
    </a:extraClrScheme>
  </a:extraClrSchemeLst>
  <a:custClrLst>
    <a:custClr name="Zurich blue 1">
      <a:srgbClr val="003399"/>
    </a:custClr>
    <a:custClr name="Zurich blue 2">
      <a:srgbClr val="000066"/>
    </a:custClr>
    <a:custClr name="Sky blue">
      <a:srgbClr val="009EFE"/>
    </a:custClr>
    <a:custClr name="Mid blue">
      <a:srgbClr val="4F90C8"/>
    </a:custClr>
    <a:custClr name="Light blue">
      <a:srgbClr val="97C1E3"/>
    </a:custClr>
    <a:custClr name="Sand Stone">
      <a:srgbClr val="D5CEB5"/>
    </a:custClr>
    <a:custClr name="Dark stone">
      <a:srgbClr val="A89F96"/>
    </a:custClr>
    <a:custClr name="Dove">
      <a:srgbClr val="E7ECEB"/>
    </a:custClr>
    <a:custClr name="Black">
      <a:srgbClr val="000000"/>
    </a:custClr>
    <a:custClr name="White">
      <a:srgbClr val="FFFFFF"/>
    </a:custClr>
    <a:custClr name="Teal">
      <a:srgbClr val="007396"/>
    </a:custClr>
    <a:custClr name="Turquoise">
      <a:srgbClr val="00BFB3"/>
    </a:custClr>
    <a:custClr name="Lemon">
      <a:srgbClr val="E0E27C"/>
    </a:custClr>
    <a:custClr name="Orange">
      <a:srgbClr val="F69C00"/>
    </a:custClr>
    <a:custClr name="Crimson">
      <a:srgbClr val="EA635C"/>
    </a:custClr>
  </a:custClrLst>
  <a:extLst>
    <a:ext uri="{05A4C25C-085E-4340-85A3-A5531E510DB2}">
      <thm15:themeFamily xmlns:thm15="http://schemas.microsoft.com/office/thememl/2012/main" xmlns="" name="Blank.potx [Read-Only]" id="{DD87A0CB-F383-4649-82BA-5B92B94B1E1E}" vid="{637CBB2F-669A-47DF-9A88-56AF6D19C69C}"/>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Blank.potx [Read-Only]" id="{DD87A0CB-F383-4649-82BA-5B92B94B1E1E}" vid="{32A0F663-6C05-4D87-B958-7FD11A36B9E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412</TotalTime>
  <Words>6435</Words>
  <Application>Microsoft Office PowerPoint</Application>
  <PresentationFormat>Custom</PresentationFormat>
  <Paragraphs>1230</Paragraphs>
  <Slides>120</Slides>
  <Notes>23</Notes>
  <HiddenSlides>0</HiddenSlides>
  <MMClips>0</MMClips>
  <ScaleCrop>false</ScaleCrop>
  <HeadingPairs>
    <vt:vector size="4" baseType="variant">
      <vt:variant>
        <vt:lpstr>Theme</vt:lpstr>
      </vt:variant>
      <vt:variant>
        <vt:i4>3</vt:i4>
      </vt:variant>
      <vt:variant>
        <vt:lpstr>Slide Titles</vt:lpstr>
      </vt:variant>
      <vt:variant>
        <vt:i4>120</vt:i4>
      </vt:variant>
    </vt:vector>
  </HeadingPairs>
  <TitlesOfParts>
    <vt:vector size="123" baseType="lpstr">
      <vt:lpstr>PowerPoint_Template_EN_16_9</vt:lpstr>
      <vt:lpstr>Custom Design</vt:lpstr>
      <vt:lpstr>Office Theme</vt:lpstr>
      <vt:lpstr>Slide 1</vt:lpstr>
      <vt:lpstr>Who We Are</vt:lpstr>
      <vt:lpstr>Conor Carey</vt:lpstr>
      <vt:lpstr>Michael Judge</vt:lpstr>
      <vt:lpstr>Kevin Walsh</vt:lpstr>
      <vt:lpstr>What We Do</vt:lpstr>
      <vt:lpstr>Contact details</vt:lpstr>
      <vt:lpstr>Slide 8</vt:lpstr>
      <vt:lpstr>Life Insurance Claims</vt:lpstr>
      <vt:lpstr>Agenda</vt:lpstr>
      <vt:lpstr>Life Cover/Death Claims </vt:lpstr>
      <vt:lpstr>Investment and Pension Products</vt:lpstr>
      <vt:lpstr>Claims Experience</vt:lpstr>
      <vt:lpstr>Cause of Death    2017 Paid Claims</vt:lpstr>
      <vt:lpstr>Slide 15</vt:lpstr>
      <vt:lpstr>Cancer Death Claims</vt:lpstr>
      <vt:lpstr>Customer Survey A client non-discloses smoking and dies a year later</vt:lpstr>
      <vt:lpstr>Slide 18</vt:lpstr>
      <vt:lpstr>Other Causes of Death on 2017 Paid Claims</vt:lpstr>
      <vt:lpstr>Slide 20</vt:lpstr>
      <vt:lpstr>Slide 21</vt:lpstr>
      <vt:lpstr>Issues with Documentation</vt:lpstr>
      <vt:lpstr>Avoiding Delays with Grant of Probate </vt:lpstr>
      <vt:lpstr>Terminal Illness Benefit</vt:lpstr>
      <vt:lpstr>Slide 25</vt:lpstr>
      <vt:lpstr>Serious Illness</vt:lpstr>
      <vt:lpstr>Claims Experience</vt:lpstr>
      <vt:lpstr>Slide 28</vt:lpstr>
      <vt:lpstr>We also paid one claim for each of the following: </vt:lpstr>
      <vt:lpstr>Cancer Claims by site</vt:lpstr>
      <vt:lpstr>Duration In Force for 2017 Paid Critical Illness Claims</vt:lpstr>
      <vt:lpstr>Critical Illness Claims Split by Gender – 2017 Paid       </vt:lpstr>
      <vt:lpstr>Breast Cancer Claims Paid in 2017</vt:lpstr>
      <vt:lpstr>Non Disclosure </vt:lpstr>
      <vt:lpstr>Sample cases of Non-Disclosure Case 1</vt:lpstr>
      <vt:lpstr>Sample cases of Non-Disclosure Case 2</vt:lpstr>
      <vt:lpstr>Customer Survey  Non-disclosure of cancer on proposal 6 months earlier which if disclosed would have been declined by Underwriting</vt:lpstr>
      <vt:lpstr>Customer Survey - What is a Smoker</vt:lpstr>
      <vt:lpstr>Conclusion    The vast majority of claims are paid  Consumers have a reasonable understanding of how Life Insurance products work.  The way that we treat non disclosure is not fully understood by the public  Most people never expect to claim so really never think about non-disclosure and the potential impact on their policy. </vt:lpstr>
      <vt:lpstr>Business Insurance  Protecting your most valuable asset  Justin Kelly – Technical Services, Zurich Life </vt:lpstr>
      <vt:lpstr>Everyone needs protection…</vt:lpstr>
      <vt:lpstr>Slide 42</vt:lpstr>
      <vt:lpstr>Business Insurance – What are you Protecting?</vt:lpstr>
      <vt:lpstr>Business Insurance Need</vt:lpstr>
      <vt:lpstr>Business Protection</vt:lpstr>
      <vt:lpstr>Need for insurance –  Affects of death of Partner within a firm</vt:lpstr>
      <vt:lpstr>Partnership Insurance</vt:lpstr>
      <vt:lpstr>Setting up Partnership Insurance</vt:lpstr>
      <vt:lpstr>Goodwill …..</vt:lpstr>
      <vt:lpstr>Methods of setting up Partnership Insurance: </vt:lpstr>
      <vt:lpstr>Methods of setting up Partnership Insurance: </vt:lpstr>
      <vt:lpstr>Advantages V Disadvantages</vt:lpstr>
      <vt:lpstr>Payment of premiums</vt:lpstr>
      <vt:lpstr>Taxation element</vt:lpstr>
      <vt:lpstr>Partnership Insurance</vt:lpstr>
      <vt:lpstr>Partnership Forms Required</vt:lpstr>
      <vt:lpstr>Other areas of Business Protection</vt:lpstr>
      <vt:lpstr>Need for insurance –  Affects of death of Co-Director</vt:lpstr>
      <vt:lpstr>Co-Director’s Insurance</vt:lpstr>
      <vt:lpstr>Corporate Co-Director Insurance</vt:lpstr>
      <vt:lpstr>Corporate Co-Director Insurance</vt:lpstr>
      <vt:lpstr>Keyperson Insurance</vt:lpstr>
      <vt:lpstr>Need for insurance –  Affects of death of Keyperson</vt:lpstr>
      <vt:lpstr>Keyperson may include</vt:lpstr>
      <vt:lpstr>Including Serious Illness?</vt:lpstr>
      <vt:lpstr>Case Study – Solicitor’s Practice</vt:lpstr>
      <vt:lpstr>Case Study – Solicitor’s Practice</vt:lpstr>
      <vt:lpstr>Case Study – Solicitor’s Practice</vt:lpstr>
      <vt:lpstr>Case Study – Solicitor’s Practice</vt:lpstr>
      <vt:lpstr>Case Study – Solicitor’s Practice</vt:lpstr>
      <vt:lpstr>Business Insurance from Zurich Life </vt:lpstr>
      <vt:lpstr>Pension Adjustment Orders</vt:lpstr>
      <vt:lpstr> Pensions - Recent Developments</vt:lpstr>
      <vt:lpstr>What is a Pension Adjustment Order (PAO)?</vt:lpstr>
      <vt:lpstr>Slide 75</vt:lpstr>
      <vt:lpstr>Slide 76</vt:lpstr>
      <vt:lpstr>Pension scheme to which it relates</vt:lpstr>
      <vt:lpstr>Persons upon whom the order is served</vt:lpstr>
      <vt:lpstr>Benefits to which it relates </vt:lpstr>
      <vt:lpstr>Example – Order on Retirement Benefits</vt:lpstr>
      <vt:lpstr>Example – Order on Contingent Benefits</vt:lpstr>
      <vt:lpstr>Example - Nominal/Nil Order</vt:lpstr>
      <vt:lpstr>Before you go to court!!</vt:lpstr>
      <vt:lpstr>Once a PAO has been made</vt:lpstr>
      <vt:lpstr>Inheritance Tax Planning    Niall Concannon B.Sc, QFA FLIA, Grad Dip </vt:lpstr>
      <vt:lpstr>Slide 86</vt:lpstr>
      <vt:lpstr>Slide 87</vt:lpstr>
      <vt:lpstr>Before we start… </vt:lpstr>
      <vt:lpstr>Household wealth in Ireland</vt:lpstr>
      <vt:lpstr>What is taxable?</vt:lpstr>
      <vt:lpstr>Decrease in thresholds since 2009</vt:lpstr>
      <vt:lpstr>Inheritance Tax - Example</vt:lpstr>
      <vt:lpstr>Inheritance Tax - Example</vt:lpstr>
      <vt:lpstr>Capital Acquisitions Tax – How Much and by who?</vt:lpstr>
      <vt:lpstr>Points to consider…..</vt:lpstr>
      <vt:lpstr>Inheritance Tax What can you do</vt:lpstr>
      <vt:lpstr>Annual €3,000 Gift Tax Exemption</vt:lpstr>
      <vt:lpstr>Reliefs available</vt:lpstr>
      <vt:lpstr>Agricultural and Business Relief – the difference</vt:lpstr>
      <vt:lpstr>Farm Relief Where can it go wrong?</vt:lpstr>
      <vt:lpstr>Paying Inheritance Tax</vt:lpstr>
      <vt:lpstr>Who pays the Inheritance ?</vt:lpstr>
      <vt:lpstr>Cohabiting Couples Certain Rights and Obligations of Cohabitants Act 2010 </vt:lpstr>
      <vt:lpstr>Calculation of tax – Co-habitants</vt:lpstr>
      <vt:lpstr>Cohabiting Couples Tax liability considerations</vt:lpstr>
      <vt:lpstr>Policies of Life Insurance Tax liability example</vt:lpstr>
      <vt:lpstr>Policies of Life Insurance Tax liability example</vt:lpstr>
      <vt:lpstr>Co-habiting Couples   </vt:lpstr>
      <vt:lpstr>Inheritance Tax Planning</vt:lpstr>
      <vt:lpstr>Section 72</vt:lpstr>
      <vt:lpstr>Example of Tax Liability</vt:lpstr>
      <vt:lpstr>Illustration of S72 Policy</vt:lpstr>
      <vt:lpstr>Communicating with the family</vt:lpstr>
      <vt:lpstr>Section 73 Policies (formerly Section 119)</vt:lpstr>
      <vt:lpstr>Regular Reviews</vt:lpstr>
      <vt:lpstr>Slide 116</vt:lpstr>
      <vt:lpstr>Slide 117</vt:lpstr>
      <vt:lpstr>On ‘Professionalism’</vt:lpstr>
      <vt:lpstr>…Further Information</vt:lpstr>
      <vt:lpstr>Slide 120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Brand / Brand Identity</dc:subject>
  <dc:creator>Kiely, Johanna</dc:creator>
  <cp:lastModifiedBy>Brendan</cp:lastModifiedBy>
  <cp:revision>23</cp:revision>
  <cp:lastPrinted>2018-06-01T10:43:34Z</cp:lastPrinted>
  <dcterms:created xsi:type="dcterms:W3CDTF">2018-05-25T13:38:49Z</dcterms:created>
  <dcterms:modified xsi:type="dcterms:W3CDTF">2018-06-07T15:40:38Z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ZurichVersion">
    <vt:lpwstr>5</vt:lpwstr>
  </property>
  <property fmtid="{D5CDD505-2E9C-101B-9397-08002B2CF9AE}" pid="3" name="Data Classification String">
    <vt:lpwstr>INTERNAL USE ONLY</vt:lpwstr>
  </property>
  <property fmtid="{D5CDD505-2E9C-101B-9397-08002B2CF9AE}" pid="4" name="Data Classification Identifier">
    <vt:lpwstr>1dd101ec51a2f103d0d6b0764239b8736c38aace</vt:lpwstr>
  </property>
  <property fmtid="{D5CDD505-2E9C-101B-9397-08002B2CF9AE}" pid="5" name="ContentTypeId">
    <vt:lpwstr>0x0101002BA9C2BFB7CC564A91E24C48979E25D3</vt:lpwstr>
  </property>
  <property fmtid="{D5CDD505-2E9C-101B-9397-08002B2CF9AE}" pid="6" name="Order">
    <vt:r8>1700</vt:r8>
  </property>
  <property fmtid="{D5CDD505-2E9C-101B-9397-08002B2CF9AE}" pid="7" name="URL">
    <vt:lpwstr/>
  </property>
  <property fmtid="{D5CDD505-2E9C-101B-9397-08002B2CF9AE}" pid="8" name="xd_ProgID">
    <vt:lpwstr/>
  </property>
  <property fmtid="{D5CDD505-2E9C-101B-9397-08002B2CF9AE}" pid="9" name="_CopySource">
    <vt:lpwstr>https://collaboration.zurich.com/orgunit/00028/0A/GuidelinesAndTools/PowerPoint_Template_EN_16_9.potx</vt:lpwstr>
  </property>
  <property fmtid="{D5CDD505-2E9C-101B-9397-08002B2CF9AE}" pid="10" name="dataclassification">
    <vt:lpwstr>2;#Internal Use Only|44d2d5a7-c34d-42bb-8906-2586bbc75b46</vt:lpwstr>
  </property>
  <property fmtid="{D5CDD505-2E9C-101B-9397-08002B2CF9AE}" pid="11" name="TemplateUrl">
    <vt:lpwstr/>
  </property>
  <property fmtid="{D5CDD505-2E9C-101B-9397-08002B2CF9AE}" pid="12" name="Media Type">
    <vt:lpwstr>Document</vt:lpwstr>
  </property>
</Properties>
</file>