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heme/theme2.xml" ContentType="application/vnd.openxmlformats-officedocument.theme+xml"/>
  <Override PartName="/ppt/tags/tag23.xml" ContentType="application/vnd.openxmlformats-officedocument.presentationml.tags+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notesMasterIdLst>
    <p:notesMasterId r:id="rId21"/>
  </p:notesMasterIdLst>
  <p:sldIdLst>
    <p:sldId id="256" r:id="rId2"/>
    <p:sldId id="279" r:id="rId3"/>
    <p:sldId id="285" r:id="rId4"/>
    <p:sldId id="281" r:id="rId5"/>
    <p:sldId id="280" r:id="rId6"/>
    <p:sldId id="282" r:id="rId7"/>
    <p:sldId id="283" r:id="rId8"/>
    <p:sldId id="284" r:id="rId9"/>
    <p:sldId id="286" r:id="rId10"/>
    <p:sldId id="287" r:id="rId11"/>
    <p:sldId id="288" r:id="rId12"/>
    <p:sldId id="289" r:id="rId13"/>
    <p:sldId id="290" r:id="rId14"/>
    <p:sldId id="291" r:id="rId15"/>
    <p:sldId id="292" r:id="rId16"/>
    <p:sldId id="293" r:id="rId17"/>
    <p:sldId id="294" r:id="rId18"/>
    <p:sldId id="295" r:id="rId19"/>
    <p:sldId id="263" r:id="rId20"/>
  </p:sldIdLst>
  <p:sldSz cx="9906000" cy="6858000" type="A4"/>
  <p:notesSz cx="6797675" cy="9856788"/>
  <p:defaultTextStyle>
    <a:defPPr>
      <a:defRPr lang="en-US"/>
    </a:defPPr>
    <a:lvl1pPr marL="0" algn="l" defTabSz="957838" rtl="0" eaLnBrk="1" latinLnBrk="0" hangingPunct="1">
      <a:defRPr sz="1900" kern="1200">
        <a:solidFill>
          <a:schemeClr val="tx1"/>
        </a:solidFill>
        <a:latin typeface="+mn-lt"/>
        <a:ea typeface="+mn-ea"/>
        <a:cs typeface="+mn-cs"/>
      </a:defRPr>
    </a:lvl1pPr>
    <a:lvl2pPr marL="478919" algn="l" defTabSz="957838" rtl="0" eaLnBrk="1" latinLnBrk="0" hangingPunct="1">
      <a:defRPr sz="1900" kern="1200">
        <a:solidFill>
          <a:schemeClr val="tx1"/>
        </a:solidFill>
        <a:latin typeface="+mn-lt"/>
        <a:ea typeface="+mn-ea"/>
        <a:cs typeface="+mn-cs"/>
      </a:defRPr>
    </a:lvl2pPr>
    <a:lvl3pPr marL="957838" algn="l" defTabSz="957838" rtl="0" eaLnBrk="1" latinLnBrk="0" hangingPunct="1">
      <a:defRPr sz="1900" kern="1200">
        <a:solidFill>
          <a:schemeClr val="tx1"/>
        </a:solidFill>
        <a:latin typeface="+mn-lt"/>
        <a:ea typeface="+mn-ea"/>
        <a:cs typeface="+mn-cs"/>
      </a:defRPr>
    </a:lvl3pPr>
    <a:lvl4pPr marL="1436757" algn="l" defTabSz="957838" rtl="0" eaLnBrk="1" latinLnBrk="0" hangingPunct="1">
      <a:defRPr sz="1900" kern="1200">
        <a:solidFill>
          <a:schemeClr val="tx1"/>
        </a:solidFill>
        <a:latin typeface="+mn-lt"/>
        <a:ea typeface="+mn-ea"/>
        <a:cs typeface="+mn-cs"/>
      </a:defRPr>
    </a:lvl4pPr>
    <a:lvl5pPr marL="1915677" algn="l" defTabSz="957838" rtl="0" eaLnBrk="1" latinLnBrk="0" hangingPunct="1">
      <a:defRPr sz="1900" kern="1200">
        <a:solidFill>
          <a:schemeClr val="tx1"/>
        </a:solidFill>
        <a:latin typeface="+mn-lt"/>
        <a:ea typeface="+mn-ea"/>
        <a:cs typeface="+mn-cs"/>
      </a:defRPr>
    </a:lvl5pPr>
    <a:lvl6pPr marL="2394596" algn="l" defTabSz="957838" rtl="0" eaLnBrk="1" latinLnBrk="0" hangingPunct="1">
      <a:defRPr sz="1900" kern="1200">
        <a:solidFill>
          <a:schemeClr val="tx1"/>
        </a:solidFill>
        <a:latin typeface="+mn-lt"/>
        <a:ea typeface="+mn-ea"/>
        <a:cs typeface="+mn-cs"/>
      </a:defRPr>
    </a:lvl6pPr>
    <a:lvl7pPr marL="2873515" algn="l" defTabSz="957838" rtl="0" eaLnBrk="1" latinLnBrk="0" hangingPunct="1">
      <a:defRPr sz="1900" kern="1200">
        <a:solidFill>
          <a:schemeClr val="tx1"/>
        </a:solidFill>
        <a:latin typeface="+mn-lt"/>
        <a:ea typeface="+mn-ea"/>
        <a:cs typeface="+mn-cs"/>
      </a:defRPr>
    </a:lvl7pPr>
    <a:lvl8pPr marL="3352434" algn="l" defTabSz="957838" rtl="0" eaLnBrk="1" latinLnBrk="0" hangingPunct="1">
      <a:defRPr sz="1900" kern="1200">
        <a:solidFill>
          <a:schemeClr val="tx1"/>
        </a:solidFill>
        <a:latin typeface="+mn-lt"/>
        <a:ea typeface="+mn-ea"/>
        <a:cs typeface="+mn-cs"/>
      </a:defRPr>
    </a:lvl8pPr>
    <a:lvl9pPr marL="3831353" algn="l" defTabSz="957838"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5" orient="horz" pos="3889" userDrawn="1">
          <p15:clr>
            <a:srgbClr val="A4A3A4"/>
          </p15:clr>
        </p15:guide>
        <p15:guide id="6" orient="horz" pos="839">
          <p15:clr>
            <a:srgbClr val="A4A3A4"/>
          </p15:clr>
        </p15:guide>
        <p15:guide id="7" pos="172">
          <p15:clr>
            <a:srgbClr val="A4A3A4"/>
          </p15:clr>
        </p15:guide>
        <p15:guide id="8" pos="6068">
          <p15:clr>
            <a:srgbClr val="A4A3A4"/>
          </p15:clr>
        </p15:guide>
        <p15:guide id="9" orient="horz" pos="38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975F032-17A6-4AAC-814B-279F4251E274}" styleName="1975f032-17a6-4aac-814b-279f4251e274">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CCEBF8"/>
          </a:solidFill>
        </a:fill>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CF0D33D4-9A44-4E33-B5EB-433491ED7D98}" styleName="cf0d33d4-9a44-4e33-b5eb-433491ed7d98">
    <a:tblBg>
      <a:fill>
        <a:noFill/>
      </a:fill>
    </a:tblBg>
    <a:wholeTbl>
      <a:tcStyle>
        <a:tcBdr>
          <a:left>
            <a:ln>
              <a:noFill/>
            </a:ln>
          </a:left>
          <a:right>
            <a:ln>
              <a:noFill/>
            </a:ln>
          </a:right>
          <a:top>
            <a:ln>
              <a:noFill/>
            </a:ln>
          </a:top>
          <a:bottom>
            <a:ln>
              <a:noFill/>
            </a:ln>
          </a:bottom>
          <a:insideH>
            <a:ln w="38100" cmpd="sng">
              <a:solidFill>
                <a:srgbClr val="FFFFFF"/>
              </a:solidFill>
            </a:ln>
          </a:insideH>
          <a:insideV>
            <a:ln>
              <a:noFill/>
            </a:ln>
          </a:insideV>
        </a:tcBdr>
        <a:fill>
          <a:solidFill>
            <a:srgbClr val="E7E7E8"/>
          </a:solidFill>
        </a:fill>
      </a:tcStyle>
    </a:wholeTbl>
    <a:band2H>
      <a:tcStyle>
        <a:tcBdr/>
      </a:tcStyle>
    </a:band2H>
    <a:lastCol>
      <a:tcStyle>
        <a:tcBdr/>
      </a:tcStyle>
    </a:lastCol>
    <a:firstCol>
      <a:tcStyle>
        <a:tcBdr>
          <a:left>
            <a:ln w="3175" cmpd="sng">
              <a:solidFill>
                <a:srgbClr val="FFFFFF"/>
              </a:solidFill>
            </a:ln>
          </a:left>
        </a:tcBdr>
        <a:fill>
          <a:solidFill>
            <a:srgbClr val="009CDE"/>
          </a:solidFill>
        </a:fill>
      </a:tcStyle>
    </a:firstCol>
    <a:lastRow>
      <a:tcStyle>
        <a:tcBdr>
          <a:top>
            <a:ln w="38100" cmpd="sng">
              <a:solidFill>
                <a:srgbClr val="FFFFFF"/>
              </a:solidFill>
            </a:ln>
          </a:top>
          <a:bottom>
            <a:ln w="38100" cmpd="sng">
              <a:solidFill>
                <a:srgbClr val="FFFFFF"/>
              </a:solidFill>
            </a:ln>
          </a:bottom>
          <a:insideH>
            <a:ln>
              <a:noFill/>
            </a:ln>
          </a:insideH>
        </a:tcBdr>
      </a:tcStyle>
    </a:lastRow>
    <a:seCell>
      <a:tcStyle>
        <a:tcBdr/>
        <a:fill>
          <a:solidFill>
            <a:srgbClr val="E7E7E8"/>
          </a:solidFill>
        </a:fill>
      </a:tcStyle>
    </a:seCell>
    <a:swCell>
      <a:tcStyle>
        <a:tcBdr/>
        <a:fill>
          <a:solidFill>
            <a:srgbClr val="009CDE"/>
          </a:solidFill>
        </a:fill>
      </a:tcStyle>
    </a:swCell>
    <a:firstRow>
      <a:tcStyle>
        <a:tcBdr>
          <a:top>
            <a:ln w="38100" cmpd="sng">
              <a:solidFill>
                <a:srgbClr val="FFFFFF"/>
              </a:solidFill>
            </a:ln>
          </a:top>
          <a:bottom>
            <a:ln w="38100" cmpd="sng">
              <a:solidFill>
                <a:srgbClr val="FFFFFF"/>
              </a:solidFill>
            </a:ln>
          </a:bottom>
          <a:insideH>
            <a:ln>
              <a:noFill/>
            </a:ln>
          </a:insideH>
        </a:tcBdr>
      </a:tcStyle>
    </a:firstRow>
    <a:neCell>
      <a:tcStyle>
        <a:tcBdr/>
        <a:fill>
          <a:solidFill>
            <a:srgbClr val="E7E7E8"/>
          </a:solidFill>
        </a:fill>
      </a:tcStyle>
    </a:neCell>
    <a:nwCell>
      <a:tcStyle>
        <a:tcBdr/>
        <a:fill>
          <a:solidFill>
            <a:srgbClr val="009CDE"/>
          </a:solidFill>
        </a:fill>
      </a:tcStyle>
    </a:nwCell>
  </a:tblStyle>
  <a:tblStyle styleId="{2F903EBD-5949-4FC3-9DBA-45C2B3A90766}" styleName="2f903ebd-5949-4fc3-9dba-45c2b3a90766">
    <a:tblBg>
      <a:fill>
        <a:noFill/>
      </a:fill>
    </a:tblBg>
    <a:wholeTbl>
      <a:tcStyle>
        <a:tcBdr>
          <a:left>
            <a:ln>
              <a:noFill/>
            </a:ln>
          </a:left>
          <a:right>
            <a:ln>
              <a:noFill/>
            </a:ln>
          </a:right>
          <a:top>
            <a:ln>
              <a:noFill/>
            </a:ln>
          </a:top>
          <a:bottom>
            <a:ln>
              <a:noFill/>
            </a:ln>
          </a:bottom>
          <a:insideH>
            <a:ln w="6350" cmpd="sng">
              <a:solidFill>
                <a:srgbClr val="009CDE"/>
              </a:solidFill>
            </a:ln>
          </a:insideH>
          <a:insideV>
            <a:ln>
              <a:noFill/>
            </a:ln>
          </a:insideV>
        </a:tcBdr>
        <a:fill>
          <a:solidFill>
            <a:srgbClr val="FFFFFF"/>
          </a:solidFill>
        </a:fill>
      </a:tcStyle>
    </a:wholeTbl>
    <a:band2H>
      <a:tcStyle>
        <a:tcBdr/>
      </a:tcStyle>
    </a:band2H>
    <a:lastCol>
      <a:tcStyle>
        <a:tcBdr/>
      </a:tcStyle>
    </a:lastCol>
    <a:firstCol>
      <a:tcStyle>
        <a:tcBdr/>
        <a:fill>
          <a:solidFill>
            <a:srgbClr val="E7E7E8"/>
          </a:solidFill>
        </a:fill>
      </a:tcStyle>
    </a:firstCol>
    <a:lastRow>
      <a:tcStyle>
        <a:tcBdr>
          <a:top>
            <a:ln w="6350" cmpd="sng">
              <a:solidFill>
                <a:srgbClr val="009CDE"/>
              </a:solidFill>
            </a:ln>
          </a:top>
          <a:bottom>
            <a:ln w="6350" cmpd="sng">
              <a:solidFill>
                <a:srgbClr val="009CDE"/>
              </a:solidFill>
            </a:ln>
          </a:bottom>
          <a:insideH>
            <a:ln>
              <a:noFill/>
            </a:ln>
          </a:insideH>
        </a:tcBdr>
      </a:tcStyle>
    </a:lastRow>
    <a:seCell>
      <a:tcStyle>
        <a:tcBdr/>
        <a:fill>
          <a:solidFill>
            <a:srgbClr val="FFFFFF"/>
          </a:solidFill>
        </a:fill>
      </a:tcStyle>
    </a:seCell>
    <a:swCell>
      <a:tcStyle>
        <a:tcBdr/>
        <a:fill>
          <a:solidFill>
            <a:srgbClr val="E7E7E8"/>
          </a:solidFill>
        </a:fill>
      </a:tcStyle>
    </a:swCell>
    <a:firstRow>
      <a:tcStyle>
        <a:tcBdr>
          <a:insideH>
            <a:ln>
              <a:noFill/>
            </a:ln>
          </a:insideH>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FB841CD1-7B41-4D46-A155-911956B6A17D}" styleName="fb841cd1-7b41-4d46-a155-911956b6a17d">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insideH>
            <a:ln w="6350" cmpd="sng">
              <a:solidFill>
                <a:srgbClr val="009CDE"/>
              </a:solidFill>
            </a:ln>
          </a:insideH>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FFFFFF"/>
          </a:solidFill>
        </a:fill>
      </a:tcStyle>
    </a:nwCell>
  </a:tblStyle>
  <a:tblStyle styleId="{05A93868-B911-408E-9BD0-58DE989F9DC5}" styleName="05a93868-b911-408e-9bd0-58de989f9dc5">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CCEBF8"/>
          </a:solidFill>
        </a:fill>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35820634-68EF-48D9-86BF-17D9A84FFC85}" styleName="35820634-68ef-48d9-86bf-17d9a84ffc85">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3977FE25-31CE-4B68-9DEF-D3AEE1B27EC9}" styleName="3977fe25-31ce-4b68-9def-d3aee1b27ec9">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top>
            <a:ln w="6350" cmpd="sng">
              <a:solidFill>
                <a:srgbClr val="009CDE"/>
              </a:solidFill>
            </a:ln>
          </a:top>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E22DB56A-EF6D-4F7D-B39F-F8D50C7DD42F}" styleName="e22db56a-ef6d-4f7d-b39f-f8d50c7dd42f">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E7E7E8"/>
          </a:solidFill>
        </a:fill>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655ADC15-F096-4D2E-9309-1BB6EBEDA0A1}" styleName="655adc15-f096-4d2e-9309-1bb6ebeda0a1">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E7E7E8"/>
          </a:solidFill>
        </a:fill>
      </a:tcStyle>
    </a:band2H>
    <a:lastCol>
      <a:tcStyle>
        <a:tcBdr/>
      </a:tcStyle>
    </a:lastCol>
    <a:firstCol>
      <a:tcStyle>
        <a:tcBdr/>
      </a:tcStyle>
    </a:firstCol>
    <a:lastRow>
      <a:tcStyle>
        <a:tcBdr>
          <a:top>
            <a:ln w="6350" cmpd="sng">
              <a:solidFill>
                <a:srgbClr val="009CDE"/>
              </a:solidFill>
            </a:ln>
          </a:top>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15501BC2-1ADB-4972-AE33-6A4A1F817833}" styleName="15501bc2-1adb-4972-ae33-6a4a1f817833">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CCEBF8"/>
          </a:solidFill>
        </a:fill>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1EA46B37-296D-40F8-9F8A-4A986F1CBDDB}" styleName="1ea46b37-296d-40f8-9f8a-4a986f1cbddb">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CCEBF8"/>
          </a:solidFill>
        </a:fill>
      </a:tcStyle>
    </a:band2H>
    <a:lastCol>
      <a:tcStyle>
        <a:tcBdr/>
      </a:tcStyle>
    </a:lastCol>
    <a:firstCol>
      <a:tcStyle>
        <a:tcBdr/>
      </a:tcStyle>
    </a:firstCol>
    <a:lastRow>
      <a:tcStyle>
        <a:tcBdr>
          <a:top>
            <a:ln w="6350" cmpd="sng">
              <a:solidFill>
                <a:srgbClr val="009CDE"/>
              </a:solidFill>
            </a:ln>
          </a:top>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3FA35D14-AA71-4B50-9A04-3D15269F5A2D}" styleName="3fa35d14-aa71-4b50-9a04-3d15269f5a2d">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FFFFFF"/>
          </a:solidFill>
        </a:fill>
      </a:tcStyle>
    </a:nwCell>
  </a:tblStyle>
  <a:tblStyle styleId="{710C12DE-2647-4313-B6E9-DF2C623EE432}" styleName="710c12de-2647-4313-b6e9-df2c623ee432">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top>
            <a:ln w="6350" cmpd="sng">
              <a:solidFill>
                <a:srgbClr val="009CDE"/>
              </a:solidFill>
            </a:ln>
          </a:top>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FFFFFF"/>
          </a:solidFill>
        </a:fill>
      </a:tcStyle>
    </a:nwCell>
  </a:tblStyle>
  <a:tblStyle styleId="{4731677B-5360-4E43-AF20-D620B75FC64B}" styleName="4731677b-5360-4e43-af20-d620b75fc64b">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32BC4B85-A628-4A21-80D0-250BD7954BB6}" styleName="32bc4b85-a628-4a21-80d0-250bd7954bb6">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E7E7E8"/>
          </a:solidFill>
        </a:fill>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2C55FFC4-C587-4935-9526-2F3D3188B9C1}" styleName="2c55ffc4-c587-4935-9526-2f3d3188b9c1">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CCEBF8"/>
          </a:solidFill>
        </a:fill>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C9F04463-46E7-4502-B0D1-B206E06122CD}" styleName="c9f04463-46e7-4502-b0d1-b206e06122cd">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fill>
          <a:solidFill>
            <a:srgbClr val="009CDE"/>
          </a:solidFill>
        </a:fill>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009CDE"/>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009CDE"/>
          </a:solidFill>
        </a:fill>
      </a:tcStyle>
    </a:nwCell>
  </a:tblStyle>
  <a:tblStyle styleId="{3EB14F95-0A81-418B-9AA0-D4182FA69FF8}" styleName="3eb14f95-0a81-418b-9aa0-d4182fa69ff8">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FFFFFF"/>
          </a:solidFill>
        </a:fill>
      </a:tcStyle>
    </a:nwCell>
  </a:tblStyle>
  <a:tblStyle styleId="{8E80D29D-8C21-48AA-B8BF-9FC9312D8DC4}" styleName="8e80d29d-8c21-48aa-b8bf-9fc9312d8dc4">
    <a:tblBg>
      <a:fill>
        <a:noFill/>
      </a:fill>
    </a:tblBg>
    <a:wholeTbl>
      <a:tcStyle>
        <a:tcBdr>
          <a:left>
            <a:ln>
              <a:noFill/>
            </a:ln>
          </a:left>
          <a:right>
            <a:ln>
              <a:noFill/>
            </a:ln>
          </a:right>
          <a:top>
            <a:ln>
              <a:noFill/>
            </a:ln>
          </a:top>
          <a:bottom>
            <a:ln>
              <a:noFill/>
            </a:ln>
          </a:bottom>
          <a:insideH>
            <a:ln w="6350" cmpd="sng">
              <a:solidFill>
                <a:srgbClr val="009CDE"/>
              </a:solidFill>
            </a:ln>
          </a:insideH>
          <a:insideV>
            <a:ln>
              <a:noFill/>
            </a:ln>
          </a:insideV>
        </a:tcBdr>
        <a:fill>
          <a:solidFill>
            <a:srgbClr val="FFFFFF"/>
          </a:solidFill>
        </a:fill>
      </a:tcStyle>
    </a:wholeTbl>
    <a:band2H>
      <a:tcStyle>
        <a:tcBdr/>
      </a:tcStyle>
    </a:band2H>
    <a:lastCol>
      <a:tcStyle>
        <a:tcBdr/>
      </a:tcStyle>
    </a:lastCol>
    <a:firstCol>
      <a:tcStyle>
        <a:tcBdr/>
        <a:fill>
          <a:solidFill>
            <a:srgbClr val="E7E7E8"/>
          </a:solidFill>
        </a:fill>
      </a:tcStyle>
    </a:firstCol>
    <a:lastRow>
      <a:tcStyle>
        <a:tcBdr>
          <a:bottom>
            <a:ln w="6350" cmpd="sng">
              <a:solidFill>
                <a:srgbClr val="009CDE"/>
              </a:solidFill>
            </a:ln>
          </a:bottom>
          <a:insideH>
            <a:ln>
              <a:noFill/>
            </a:ln>
          </a:insideH>
        </a:tcBdr>
      </a:tcStyle>
    </a:lastRow>
    <a:seCell>
      <a:tcStyle>
        <a:tcBdr/>
        <a:fill>
          <a:solidFill>
            <a:srgbClr val="FFFFFF"/>
          </a:solidFill>
        </a:fill>
      </a:tcStyle>
    </a:seCell>
    <a:swCell>
      <a:tcStyle>
        <a:tcBdr/>
        <a:fill>
          <a:solidFill>
            <a:srgbClr val="E7E7E8"/>
          </a:solidFill>
        </a:fill>
      </a:tcStyle>
    </a:swCell>
    <a:firstRow>
      <a:tcStyle>
        <a:tcBdr>
          <a:insideH>
            <a:ln>
              <a:noFill/>
            </a:ln>
          </a:insideH>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B60012FA-F9AC-48E5-8C92-33415CCC9C41}" styleName="b60012fa-f9ac-48e5-8c92-33415ccc9c41">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FFFFFF"/>
          </a:solidFill>
        </a:fill>
      </a:tcStyle>
    </a:nwCell>
  </a:tblStyle>
  <a:tblStyle styleId="{7EFC5B7C-5E67-46D3-9E8F-016A147BF503}" styleName="7efc5b7c-5e67-46d3-9e8f-016a147bf503">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81BCDB82-278A-4788-BF1C-F4B80E01A8D0}" styleName="81bcdb82-278a-4788-bf1c-f4b80e01a8d0">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E7E7E8"/>
          </a:solidFill>
        </a:fill>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44144532-578F-448C-842C-F28840057C33}" styleName="44144532-578f-448c-842c-f28840057c33">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CCEBF8"/>
          </a:solidFill>
        </a:fill>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FF55B801-C939-4E15-9656-2799971A5F68}" styleName="ff55b801-c939-4e15-9656-2799971a5f68">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fill>
          <a:solidFill>
            <a:srgbClr val="009CDE"/>
          </a:solidFill>
        </a:fill>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009CDE"/>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009CDE"/>
          </a:solidFill>
        </a:fill>
      </a:tcStyle>
    </a:nwCell>
  </a:tblStyle>
  <a:tblStyle styleId="{4DCEF4A0-81A4-4C24-AD6A-F55210D7064C}" styleName="4dcef4a0-81a4-4c24-ad6a-f55210d7064c">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FFFFFF"/>
          </a:solidFill>
        </a:fill>
      </a:tcStyle>
    </a:nwCell>
  </a:tblStyle>
  <a:tblStyle styleId="{70ACE7C7-14BA-4D1E-B5BE-428FDEE426F5}" styleName="70ace7c7-14ba-4d1e-b5be-428fdee426f5">
    <a:tblBg>
      <a:fill>
        <a:noFill/>
      </a:fill>
    </a:tblBg>
    <a:wholeTbl>
      <a:tcStyle>
        <a:tcBdr>
          <a:left>
            <a:ln>
              <a:noFill/>
            </a:ln>
          </a:left>
          <a:right>
            <a:ln>
              <a:noFill/>
            </a:ln>
          </a:right>
          <a:top>
            <a:ln>
              <a:noFill/>
            </a:ln>
          </a:top>
          <a:bottom>
            <a:ln>
              <a:noFill/>
            </a:ln>
          </a:bottom>
          <a:insideH>
            <a:ln w="6350" cmpd="sng">
              <a:solidFill>
                <a:srgbClr val="009CDE"/>
              </a:solidFill>
            </a:ln>
          </a:insideH>
          <a:insideV>
            <a:ln>
              <a:noFill/>
            </a:ln>
          </a:insideV>
        </a:tcBdr>
        <a:fill>
          <a:solidFill>
            <a:srgbClr val="FFFFFF"/>
          </a:solidFill>
        </a:fill>
      </a:tcStyle>
    </a:wholeTbl>
    <a:band2H>
      <a:tcStyle>
        <a:tcBdr/>
      </a:tcStyle>
    </a:band2H>
    <a:lastCol>
      <a:tcStyle>
        <a:tcBdr/>
      </a:tcStyle>
    </a:lastCol>
    <a:firstCol>
      <a:tcStyle>
        <a:tcBdr/>
        <a:fill>
          <a:solidFill>
            <a:srgbClr val="E7E7E8"/>
          </a:solidFill>
        </a:fill>
      </a:tcStyle>
    </a:firstCol>
    <a:lastRow>
      <a:tcStyle>
        <a:tcBdr>
          <a:bottom>
            <a:ln w="6350" cmpd="sng">
              <a:solidFill>
                <a:srgbClr val="009CDE"/>
              </a:solidFill>
            </a:ln>
          </a:bottom>
          <a:insideH>
            <a:ln>
              <a:noFill/>
            </a:ln>
          </a:insideH>
        </a:tcBdr>
      </a:tcStyle>
    </a:lastRow>
    <a:seCell>
      <a:tcStyle>
        <a:tcBdr/>
        <a:fill>
          <a:solidFill>
            <a:srgbClr val="FFFFFF"/>
          </a:solidFill>
        </a:fill>
      </a:tcStyle>
    </a:seCell>
    <a:swCell>
      <a:tcStyle>
        <a:tcBdr/>
        <a:fill>
          <a:solidFill>
            <a:srgbClr val="E7E7E8"/>
          </a:solidFill>
        </a:fill>
      </a:tcStyle>
    </a:swCell>
    <a:firstRow>
      <a:tcStyle>
        <a:tcBdr>
          <a:insideH>
            <a:ln>
              <a:noFill/>
            </a:ln>
          </a:insideH>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CA0843FE-3BD0-4867-84B3-ED6B056959C6}" styleName="ca0843fe-3bd0-4867-84b3-ed6b056959c6">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FFFFFF"/>
          </a:solidFill>
        </a:fill>
      </a:tcStyle>
    </a:nwCell>
  </a:tblStyle>
  <a:tblStyle styleId="{E1C1CC4D-5FE6-4DD9-A11E-0F4DD747E005}" styleName="e1c1cc4d-5fe6-4dd9-a11e-0f4dd747e005">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8C928D11-B8CA-4419-9FEA-AD5FAC08067D}" styleName="8c928d11-b8ca-4419-9fea-ad5fac08067d">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A5DFB0D9-B2D8-43FA-8658-3AF0D6B2B7F8}" styleName="a5dfb0d9-b2d8-43fa-8658-3af0d6b2b7f8">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top>
            <a:ln w="6350" cmpd="sng">
              <a:solidFill>
                <a:srgbClr val="009CDE"/>
              </a:solidFill>
            </a:ln>
          </a:top>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C06A59E2-6AED-4072-BE00-8CE1A237C24B}" styleName="c06a59e2-6aed-4072-be00-8ce1a237c24b">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E7E7E8"/>
          </a:solidFill>
        </a:fill>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EBFDA84F-D90F-45EB-9C95-6B0A88D72802}" styleName="ebfda84f-d90f-45eb-9c95-6b0a88d72802">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E7E7E8"/>
          </a:solidFill>
        </a:fill>
      </a:tcStyle>
    </a:band2H>
    <a:lastCol>
      <a:tcStyle>
        <a:tcBdr/>
      </a:tcStyle>
    </a:lastCol>
    <a:firstCol>
      <a:tcStyle>
        <a:tcBdr/>
      </a:tcStyle>
    </a:firstCol>
    <a:lastRow>
      <a:tcStyle>
        <a:tcBdr>
          <a:top>
            <a:ln w="6350" cmpd="sng">
              <a:solidFill>
                <a:srgbClr val="009CDE"/>
              </a:solidFill>
            </a:ln>
          </a:top>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CE3D57DE-220D-4E5E-A7ED-BB603A6692A8}" styleName="ce3d57de-220d-4e5e-a7ed-bb603a6692a8">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CCEBF8"/>
          </a:solidFill>
        </a:fill>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6DDF1AA7-5C08-4413-BA8B-14E48D6926EB}" styleName="6ddf1aa7-5c08-4413-ba8b-14e48d6926eb">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CCEBF8"/>
          </a:solidFill>
        </a:fill>
      </a:tcStyle>
    </a:band2H>
    <a:lastCol>
      <a:tcStyle>
        <a:tcBdr/>
      </a:tcStyle>
    </a:lastCol>
    <a:firstCol>
      <a:tcStyle>
        <a:tcBdr/>
      </a:tcStyle>
    </a:firstCol>
    <a:lastRow>
      <a:tcStyle>
        <a:tcBdr>
          <a:top>
            <a:ln w="6350" cmpd="sng">
              <a:solidFill>
                <a:srgbClr val="009CDE"/>
              </a:solidFill>
            </a:ln>
          </a:top>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11D1116A-10DB-43A1-A16C-0B8F400DE430}" styleName="11d1116a-10db-43a1-a16c-0b8f400de430">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FFFFFF"/>
          </a:solidFill>
        </a:fill>
      </a:tcStyle>
    </a:nwCell>
  </a:tblStyle>
  <a:tblStyle styleId="{CA21B128-A644-45C3-AE1C-2062097152F2}" styleName="ca21b128-a644-45c3-ae1c-2062097152f2">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top>
            <a:ln w="6350" cmpd="sng">
              <a:solidFill>
                <a:srgbClr val="009CDE"/>
              </a:solidFill>
            </a:ln>
          </a:top>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FFFFFF"/>
          </a:solidFill>
        </a:fill>
      </a:tcStyle>
    </a:nwCell>
  </a:tblStyle>
  <a:tblStyle styleId="{8CAF9A24-3100-4A60-A51B-C5E6EBAD3236}" styleName="8caf9a24-3100-4a60-a51b-c5e6ebad3236">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DA8589EF-C728-474E-BE8F-CEA90CBD5AB6}" styleName="da8589ef-c728-474e-be8f-cea90cbd5ab6">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E7E7E8"/>
          </a:solidFill>
        </a:fill>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D72D89CE-4D33-4BE7-BA11-42B07ACF4B8E}" styleName="d72d89ce-4d33-4be7-ba11-42b07acf4b8e">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CCEBF8"/>
          </a:solidFill>
        </a:fill>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EF2DC981-3B59-4D35-8EBE-E2C46A454515}" styleName="ef2dc981-3b59-4d35-8ebe-e2c46a454515">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fill>
          <a:solidFill>
            <a:srgbClr val="009CDE"/>
          </a:solidFill>
        </a:fill>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009CDE"/>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009CDE"/>
          </a:solidFill>
        </a:fill>
      </a:tcStyle>
    </a:nwCell>
  </a:tblStyle>
  <a:tblStyle styleId="{7376F456-3D55-4F75-AAF5-2CAECC5B5781}" styleName="7376f456-3d55-4f75-aaf5-2caecc5b5781">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FFFFFF"/>
          </a:solidFill>
        </a:fill>
      </a:tcStyle>
    </a:nwCell>
  </a:tblStyle>
  <a:tblStyle styleId="{E9723909-0FB3-4583-B2C0-81186E7A3B99}" styleName="e9723909-0fb3-4583-b2c0-81186e7a3b99">
    <a:tblBg>
      <a:fill>
        <a:noFill/>
      </a:fill>
    </a:tblBg>
    <a:wholeTbl>
      <a:tcStyle>
        <a:tcBdr>
          <a:left>
            <a:ln>
              <a:noFill/>
            </a:ln>
          </a:left>
          <a:right>
            <a:ln>
              <a:noFill/>
            </a:ln>
          </a:right>
          <a:top>
            <a:ln>
              <a:noFill/>
            </a:ln>
          </a:top>
          <a:bottom>
            <a:ln>
              <a:noFill/>
            </a:ln>
          </a:bottom>
          <a:insideH>
            <a:ln w="6350" cmpd="sng">
              <a:solidFill>
                <a:srgbClr val="009CDE"/>
              </a:solidFill>
            </a:ln>
          </a:insideH>
          <a:insideV>
            <a:ln>
              <a:noFill/>
            </a:ln>
          </a:insideV>
        </a:tcBdr>
        <a:fill>
          <a:solidFill>
            <a:srgbClr val="FFFFFF"/>
          </a:solidFill>
        </a:fill>
      </a:tcStyle>
    </a:wholeTbl>
    <a:band2H>
      <a:tcStyle>
        <a:tcBdr/>
      </a:tcStyle>
    </a:band2H>
    <a:lastCol>
      <a:tcStyle>
        <a:tcBdr/>
      </a:tcStyle>
    </a:lastCol>
    <a:firstCol>
      <a:tcStyle>
        <a:tcBdr/>
        <a:fill>
          <a:solidFill>
            <a:srgbClr val="E7E7E8"/>
          </a:solidFill>
        </a:fill>
      </a:tcStyle>
    </a:firstCol>
    <a:lastRow>
      <a:tcStyle>
        <a:tcBdr>
          <a:bottom>
            <a:ln w="6350" cmpd="sng">
              <a:solidFill>
                <a:srgbClr val="009CDE"/>
              </a:solidFill>
            </a:ln>
          </a:bottom>
          <a:insideH>
            <a:ln>
              <a:noFill/>
            </a:ln>
          </a:insideH>
        </a:tcBdr>
      </a:tcStyle>
    </a:lastRow>
    <a:seCell>
      <a:tcStyle>
        <a:tcBdr/>
        <a:fill>
          <a:solidFill>
            <a:srgbClr val="FFFFFF"/>
          </a:solidFill>
        </a:fill>
      </a:tcStyle>
    </a:seCell>
    <a:swCell>
      <a:tcStyle>
        <a:tcBdr/>
        <a:fill>
          <a:solidFill>
            <a:srgbClr val="E7E7E8"/>
          </a:solidFill>
        </a:fill>
      </a:tcStyle>
    </a:swCell>
    <a:firstRow>
      <a:tcStyle>
        <a:tcBdr>
          <a:insideH>
            <a:ln>
              <a:noFill/>
            </a:ln>
          </a:insideH>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F3757C63-8C1D-4E20-96EE-F87709D92D54}" styleName="f3757c63-8c1d-4e20-96ee-f87709d92d54">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FFFFFF"/>
          </a:solidFill>
        </a:fill>
      </a:tcStyle>
    </a:nwCell>
  </a:tblStyle>
  <a:tblStyle styleId="{4594160B-178C-4A0D-B25E-77209EC8F75C}" styleName="4594160b-178c-4a0d-b25e-77209ec8f75c">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2E39A3A4-B774-4881-996F-82DC9EAF18CE}" styleName="2e39a3a4-b774-4881-996f-82dc9eaf18ce">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E7E7E8"/>
          </a:solidFill>
        </a:fill>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A884B678-3A87-4DD9-9261-69D95F530B65}" styleName="a884b678-3a87-4dd9-9261-69d95f530b65">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fill>
          <a:solidFill>
            <a:srgbClr val="CCEBF8"/>
          </a:solidFill>
        </a:fill>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14CBF06B-24EA-46AB-B3F5-94391E7B55A3}" styleName="14cbf06b-24ea-46ab-b3f5-94391e7b55a3">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fill>
          <a:solidFill>
            <a:srgbClr val="009CDE"/>
          </a:solidFill>
        </a:fill>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009CDE"/>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009CDE"/>
          </a:solidFill>
        </a:fill>
      </a:tcStyle>
    </a:nwCell>
  </a:tblStyle>
  <a:tblStyle styleId="{E92B3D39-AA5B-42D8-8AB8-45A7A4450013}" styleName="e92b3d39-aa5b-42d8-8ab8-45a7a4450013">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FFFFFF"/>
          </a:solidFill>
        </a:fill>
      </a:tcStyle>
    </a:nwCell>
  </a:tblStyle>
  <a:tblStyle styleId="{9704D000-4B36-4DC1-901C-9D4C806314A6}" styleName="9704d000-4b36-4dc1-901c-9d4c806314a6">
    <a:tblBg>
      <a:fill>
        <a:noFill/>
      </a:fill>
    </a:tblBg>
    <a:wholeTbl>
      <a:tcStyle>
        <a:tcBdr>
          <a:left>
            <a:ln>
              <a:noFill/>
            </a:ln>
          </a:left>
          <a:right>
            <a:ln>
              <a:noFill/>
            </a:ln>
          </a:right>
          <a:top>
            <a:ln>
              <a:noFill/>
            </a:ln>
          </a:top>
          <a:bottom>
            <a:ln>
              <a:noFill/>
            </a:ln>
          </a:bottom>
          <a:insideH>
            <a:ln w="6350" cmpd="sng">
              <a:solidFill>
                <a:srgbClr val="009CDE"/>
              </a:solidFill>
            </a:ln>
          </a:insideH>
          <a:insideV>
            <a:ln>
              <a:noFill/>
            </a:ln>
          </a:insideV>
        </a:tcBdr>
        <a:fill>
          <a:solidFill>
            <a:srgbClr val="FFFFFF"/>
          </a:solidFill>
        </a:fill>
      </a:tcStyle>
    </a:wholeTbl>
    <a:band2H>
      <a:tcStyle>
        <a:tcBdr/>
      </a:tcStyle>
    </a:band2H>
    <a:lastCol>
      <a:tcStyle>
        <a:tcBdr/>
      </a:tcStyle>
    </a:lastCol>
    <a:firstCol>
      <a:tcStyle>
        <a:tcBdr/>
        <a:fill>
          <a:solidFill>
            <a:srgbClr val="E7E7E8"/>
          </a:solidFill>
        </a:fill>
      </a:tcStyle>
    </a:firstCol>
    <a:lastRow>
      <a:tcStyle>
        <a:tcBdr>
          <a:bottom>
            <a:ln w="6350" cmpd="sng">
              <a:solidFill>
                <a:srgbClr val="009CDE"/>
              </a:solidFill>
            </a:ln>
          </a:bottom>
          <a:insideH>
            <a:ln>
              <a:noFill/>
            </a:ln>
          </a:insideH>
        </a:tcBdr>
      </a:tcStyle>
    </a:lastRow>
    <a:seCell>
      <a:tcStyle>
        <a:tcBdr/>
        <a:fill>
          <a:solidFill>
            <a:srgbClr val="FFFFFF"/>
          </a:solidFill>
        </a:fill>
      </a:tcStyle>
    </a:seCell>
    <a:swCell>
      <a:tcStyle>
        <a:tcBdr/>
        <a:fill>
          <a:solidFill>
            <a:srgbClr val="E7E7E8"/>
          </a:solidFill>
        </a:fill>
      </a:tcStyle>
    </a:swCell>
    <a:firstRow>
      <a:tcStyle>
        <a:tcBdr>
          <a:insideH>
            <a:ln>
              <a:noFill/>
            </a:ln>
          </a:insideH>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F68E794C-06A3-4C41-9B6C-3CDFC1FD18B3}" styleName="f68e794c-06a3-4c41-9b6c-3cdfc1fd18b3">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top>
            <a:ln w="6350" cmpd="sng">
              <a:solidFill>
                <a:srgbClr val="009CDE"/>
              </a:solidFill>
            </a:ln>
          </a:top>
        </a:tcBdr>
      </a:tcStyle>
    </a:firstRow>
    <a:neCell>
      <a:tcStyle>
        <a:tcBdr/>
        <a:fill>
          <a:solidFill>
            <a:srgbClr val="FFFFFF"/>
          </a:solidFill>
        </a:fill>
      </a:tcStyle>
    </a:neCell>
    <a:nwCell>
      <a:tcStyle>
        <a:tcBdr/>
        <a:fill>
          <a:solidFill>
            <a:srgbClr val="FFFFFF"/>
          </a:solidFill>
        </a:fill>
      </a:tcStyle>
    </a:nwCell>
  </a:tblStyle>
  <a:tblStyle styleId="{FD3B0709-2AB5-4281-8098-1E78DD1F36E2}" styleName="fd3b0709-2ab5-4281-8098-1e78dd1f36e2">
    <a:tblBg>
      <a:fill>
        <a:noFill/>
      </a:fill>
    </a:tblBg>
    <a:wholeTbl>
      <a:tcStyle>
        <a:tcBdr>
          <a:left>
            <a:ln>
              <a:noFill/>
            </a:ln>
          </a:left>
          <a:right>
            <a:ln>
              <a:noFill/>
            </a:ln>
          </a:right>
          <a:top>
            <a:ln>
              <a:noFill/>
            </a:ln>
          </a:top>
          <a:bottom>
            <a:ln>
              <a:noFill/>
            </a:ln>
          </a:bottom>
          <a:insideH>
            <a:ln>
              <a:noFill/>
            </a:ln>
          </a:insideH>
          <a:insideV>
            <a:ln>
              <a:noFill/>
            </a:ln>
          </a:insideV>
        </a:tcBdr>
        <a:fill>
          <a:solidFill>
            <a:srgbClr val="FFFFFF"/>
          </a:solidFill>
        </a:fill>
      </a:tcStyle>
    </a:wholeTbl>
    <a:band2H>
      <a:tcStyle>
        <a:tcBdr/>
      </a:tcStyle>
    </a:band2H>
    <a:lastCol>
      <a:tcStyle>
        <a:tcBdr/>
      </a:tcStyle>
    </a:lastCol>
    <a:firstCol>
      <a:tcStyle>
        <a:tcBdr/>
      </a:tcStyle>
    </a:firstCol>
    <a:lastRow>
      <a:tcStyle>
        <a:tcBdr>
          <a:bottom>
            <a:ln w="6350" cmpd="sng">
              <a:solidFill>
                <a:srgbClr val="009CDE"/>
              </a:solidFill>
            </a:ln>
          </a:bottom>
        </a:tcBdr>
      </a:tcStyle>
    </a:lastRow>
    <a:seCell>
      <a:tcStyle>
        <a:tcBdr/>
        <a:fill>
          <a:solidFill>
            <a:srgbClr val="FFFFFF"/>
          </a:solidFill>
        </a:fill>
      </a:tcStyle>
    </a:seCell>
    <a:swCell>
      <a:tcStyle>
        <a:tcBdr/>
        <a:fill>
          <a:solidFill>
            <a:srgbClr val="FFFFFF"/>
          </a:solidFill>
        </a:fill>
      </a:tcStyle>
    </a:swCell>
    <a:firstRow>
      <a:tcStyle>
        <a:tcBdr/>
        <a:fill>
          <a:solidFill>
            <a:srgbClr val="009CDE"/>
          </a:solidFill>
        </a:fill>
      </a:tcStyle>
    </a:firstRow>
    <a:neCell>
      <a:tcStyle>
        <a:tcBdr/>
        <a:fill>
          <a:solidFill>
            <a:srgbClr val="009CDE"/>
          </a:solidFill>
        </a:fill>
      </a:tcStyle>
    </a:neCell>
    <a:nwCell>
      <a:tcStyle>
        <a:tcBdr/>
        <a:fill>
          <a:solidFill>
            <a:srgbClr val="009CDE"/>
          </a:solidFill>
        </a:fill>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12" autoAdjust="0"/>
    <p:restoredTop sz="94676" autoAdjust="0"/>
  </p:normalViewPr>
  <p:slideViewPr>
    <p:cSldViewPr snapToGrid="0" snapToObjects="1">
      <p:cViewPr varScale="1">
        <p:scale>
          <a:sx n="83" d="100"/>
          <a:sy n="83" d="100"/>
        </p:scale>
        <p:origin x="96" y="528"/>
      </p:cViewPr>
      <p:guideLst>
        <p:guide orient="horz" pos="3889"/>
        <p:guide orient="horz" pos="839"/>
        <p:guide pos="172"/>
        <p:guide pos="6068"/>
        <p:guide orient="horz" pos="389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2945659" cy="49283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6" y="3"/>
            <a:ext cx="2945659" cy="492839"/>
          </a:xfrm>
          <a:prstGeom prst="rect">
            <a:avLst/>
          </a:prstGeom>
        </p:spPr>
        <p:txBody>
          <a:bodyPr vert="horz" lIns="91440" tIns="45720" rIns="91440" bIns="45720" rtlCol="0"/>
          <a:lstStyle>
            <a:lvl1pPr algn="r">
              <a:defRPr sz="1200"/>
            </a:lvl1pPr>
          </a:lstStyle>
          <a:p>
            <a:fld id="{769BB741-F384-4D32-B9CF-4DDB67ADA8C8}" type="datetimeFigureOut">
              <a:rPr lang="en-GB" smtClean="0"/>
              <a:t>10/05/2018</a:t>
            </a:fld>
            <a:endParaRPr lang="en-GB"/>
          </a:p>
        </p:txBody>
      </p:sp>
      <p:sp>
        <p:nvSpPr>
          <p:cNvPr id="4" name="Slide Image Placeholder 3"/>
          <p:cNvSpPr>
            <a:spLocks noGrp="1" noRot="1" noChangeAspect="1"/>
          </p:cNvSpPr>
          <p:nvPr>
            <p:ph type="sldImg" idx="2"/>
          </p:nvPr>
        </p:nvSpPr>
        <p:spPr>
          <a:xfrm>
            <a:off x="730250" y="739775"/>
            <a:ext cx="5337175" cy="36957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9362241"/>
            <a:ext cx="2945659" cy="492839"/>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6" y="9362241"/>
            <a:ext cx="2945659" cy="492839"/>
          </a:xfrm>
          <a:prstGeom prst="rect">
            <a:avLst/>
          </a:prstGeom>
        </p:spPr>
        <p:txBody>
          <a:bodyPr vert="horz" lIns="91440" tIns="45720" rIns="91440" bIns="45720" rtlCol="0" anchor="b"/>
          <a:lstStyle>
            <a:lvl1pPr algn="r">
              <a:defRPr sz="1200"/>
            </a:lvl1pPr>
          </a:lstStyle>
          <a:p>
            <a:fld id="{6F740980-25A4-4896-BDE4-3BB2753A65B5}" type="slidenum">
              <a:rPr lang="en-GB" smtClean="0"/>
              <a:t>‹#›</a:t>
            </a:fld>
            <a:endParaRPr lang="en-GB"/>
          </a:p>
        </p:txBody>
      </p:sp>
    </p:spTree>
    <p:extLst>
      <p:ext uri="{BB962C8B-B14F-4D97-AF65-F5344CB8AC3E}">
        <p14:creationId xmlns:p14="http://schemas.microsoft.com/office/powerpoint/2010/main" val="3179917932"/>
      </p:ext>
    </p:extLst>
  </p:cSld>
  <p:clrMap bg1="lt1" tx1="dk1" bg2="lt2" tx2="dk2" accent1="accent1" accent2="accent2" accent3="accent3" accent4="accent4" accent5="accent5" accent6="accent6" hlink="hlink" folHlink="folHlink"/>
  <p:notesStyle>
    <a:lvl1pPr marL="0" algn="l" defTabSz="839694" rtl="0" eaLnBrk="1" latinLnBrk="0" hangingPunct="1">
      <a:defRPr sz="1100" kern="1200">
        <a:solidFill>
          <a:schemeClr val="tx1"/>
        </a:solidFill>
        <a:latin typeface="+mn-lt"/>
        <a:ea typeface="+mn-ea"/>
        <a:cs typeface="+mn-cs"/>
      </a:defRPr>
    </a:lvl1pPr>
    <a:lvl2pPr marL="419847" algn="l" defTabSz="839694" rtl="0" eaLnBrk="1" latinLnBrk="0" hangingPunct="1">
      <a:defRPr sz="1100" kern="1200">
        <a:solidFill>
          <a:schemeClr val="tx1"/>
        </a:solidFill>
        <a:latin typeface="+mn-lt"/>
        <a:ea typeface="+mn-ea"/>
        <a:cs typeface="+mn-cs"/>
      </a:defRPr>
    </a:lvl2pPr>
    <a:lvl3pPr marL="839694" algn="l" defTabSz="839694" rtl="0" eaLnBrk="1" latinLnBrk="0" hangingPunct="1">
      <a:defRPr sz="1100" kern="1200">
        <a:solidFill>
          <a:schemeClr val="tx1"/>
        </a:solidFill>
        <a:latin typeface="+mn-lt"/>
        <a:ea typeface="+mn-ea"/>
        <a:cs typeface="+mn-cs"/>
      </a:defRPr>
    </a:lvl3pPr>
    <a:lvl4pPr marL="1259540" algn="l" defTabSz="839694" rtl="0" eaLnBrk="1" latinLnBrk="0" hangingPunct="1">
      <a:defRPr sz="1100" kern="1200">
        <a:solidFill>
          <a:schemeClr val="tx1"/>
        </a:solidFill>
        <a:latin typeface="+mn-lt"/>
        <a:ea typeface="+mn-ea"/>
        <a:cs typeface="+mn-cs"/>
      </a:defRPr>
    </a:lvl4pPr>
    <a:lvl5pPr marL="1679387" algn="l" defTabSz="839694" rtl="0" eaLnBrk="1" latinLnBrk="0" hangingPunct="1">
      <a:defRPr sz="1100" kern="1200">
        <a:solidFill>
          <a:schemeClr val="tx1"/>
        </a:solidFill>
        <a:latin typeface="+mn-lt"/>
        <a:ea typeface="+mn-ea"/>
        <a:cs typeface="+mn-cs"/>
      </a:defRPr>
    </a:lvl5pPr>
    <a:lvl6pPr marL="2099234" algn="l" defTabSz="839694" rtl="0" eaLnBrk="1" latinLnBrk="0" hangingPunct="1">
      <a:defRPr sz="1100" kern="1200">
        <a:solidFill>
          <a:schemeClr val="tx1"/>
        </a:solidFill>
        <a:latin typeface="+mn-lt"/>
        <a:ea typeface="+mn-ea"/>
        <a:cs typeface="+mn-cs"/>
      </a:defRPr>
    </a:lvl6pPr>
    <a:lvl7pPr marL="2519081" algn="l" defTabSz="839694" rtl="0" eaLnBrk="1" latinLnBrk="0" hangingPunct="1">
      <a:defRPr sz="1100" kern="1200">
        <a:solidFill>
          <a:schemeClr val="tx1"/>
        </a:solidFill>
        <a:latin typeface="+mn-lt"/>
        <a:ea typeface="+mn-ea"/>
        <a:cs typeface="+mn-cs"/>
      </a:defRPr>
    </a:lvl7pPr>
    <a:lvl8pPr marL="2938927" algn="l" defTabSz="839694" rtl="0" eaLnBrk="1" latinLnBrk="0" hangingPunct="1">
      <a:defRPr sz="1100" kern="1200">
        <a:solidFill>
          <a:schemeClr val="tx1"/>
        </a:solidFill>
        <a:latin typeface="+mn-lt"/>
        <a:ea typeface="+mn-ea"/>
        <a:cs typeface="+mn-cs"/>
      </a:defRPr>
    </a:lvl8pPr>
    <a:lvl9pPr marL="3358774" algn="l" defTabSz="839694"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3" Type="http://schemas.openxmlformats.org/officeDocument/2006/relationships/tags" Target="../tags/tag3.xml"/><Relationship Id="rId21" Type="http://schemas.openxmlformats.org/officeDocument/2006/relationships/slideMaster" Target="../slideMasters/slideMaster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999" y="4766400"/>
            <a:ext cx="8136000" cy="331200"/>
          </a:xfrm>
        </p:spPr>
        <p:txBody>
          <a:bodyPr/>
          <a:lstStyle>
            <a:lvl1pPr>
              <a:defRPr sz="2000"/>
            </a:lvl1pPr>
          </a:lstStyle>
          <a:p>
            <a:r>
              <a:rPr lang="en-US"/>
              <a:t>Click to edit Master title style</a:t>
            </a:r>
            <a:endParaRPr lang="en-GB" dirty="0"/>
          </a:p>
        </p:txBody>
      </p:sp>
      <p:sp>
        <p:nvSpPr>
          <p:cNvPr id="3" name="Subtitle 2"/>
          <p:cNvSpPr>
            <a:spLocks noGrp="1"/>
          </p:cNvSpPr>
          <p:nvPr>
            <p:ph type="subTitle" idx="1"/>
          </p:nvPr>
        </p:nvSpPr>
        <p:spPr>
          <a:xfrm>
            <a:off x="504000" y="5126400"/>
            <a:ext cx="8136000" cy="259200"/>
          </a:xfrm>
        </p:spPr>
        <p:txBody>
          <a:bodyPr/>
          <a:lstStyle>
            <a:lvl1pPr marL="0" indent="0" algn="l">
              <a:buNone/>
              <a:defRPr sz="1400" b="0">
                <a:solidFill>
                  <a:schemeClr val="bg2"/>
                </a:solidFill>
              </a:defRPr>
            </a:lvl1pPr>
            <a:lvl2pPr marL="478919" indent="0" algn="ctr">
              <a:buNone/>
              <a:defRPr>
                <a:solidFill>
                  <a:schemeClr val="tx1">
                    <a:tint val="75000"/>
                  </a:schemeClr>
                </a:solidFill>
              </a:defRPr>
            </a:lvl2pPr>
            <a:lvl3pPr marL="957838" indent="0" algn="ctr">
              <a:buNone/>
              <a:defRPr>
                <a:solidFill>
                  <a:schemeClr val="tx1">
                    <a:tint val="75000"/>
                  </a:schemeClr>
                </a:solidFill>
              </a:defRPr>
            </a:lvl3pPr>
            <a:lvl4pPr marL="1436757" indent="0" algn="ctr">
              <a:buNone/>
              <a:defRPr>
                <a:solidFill>
                  <a:schemeClr val="tx1">
                    <a:tint val="75000"/>
                  </a:schemeClr>
                </a:solidFill>
              </a:defRPr>
            </a:lvl4pPr>
            <a:lvl5pPr marL="1915677" indent="0" algn="ctr">
              <a:buNone/>
              <a:defRPr>
                <a:solidFill>
                  <a:schemeClr val="tx1">
                    <a:tint val="75000"/>
                  </a:schemeClr>
                </a:solidFill>
              </a:defRPr>
            </a:lvl5pPr>
            <a:lvl6pPr marL="2394596" indent="0" algn="ctr">
              <a:buNone/>
              <a:defRPr>
                <a:solidFill>
                  <a:schemeClr val="tx1">
                    <a:tint val="75000"/>
                  </a:schemeClr>
                </a:solidFill>
              </a:defRPr>
            </a:lvl6pPr>
            <a:lvl7pPr marL="2873515" indent="0" algn="ctr">
              <a:buNone/>
              <a:defRPr>
                <a:solidFill>
                  <a:schemeClr val="tx1">
                    <a:tint val="75000"/>
                  </a:schemeClr>
                </a:solidFill>
              </a:defRPr>
            </a:lvl7pPr>
            <a:lvl8pPr marL="3352434" indent="0" algn="ctr">
              <a:buNone/>
              <a:defRPr>
                <a:solidFill>
                  <a:schemeClr val="tx1">
                    <a:tint val="75000"/>
                  </a:schemeClr>
                </a:solidFill>
              </a:defRPr>
            </a:lvl8pPr>
            <a:lvl9pPr marL="3831353" indent="0" algn="ctr">
              <a:buNone/>
              <a:defRPr>
                <a:solidFill>
                  <a:schemeClr val="tx1">
                    <a:tint val="75000"/>
                  </a:schemeClr>
                </a:solidFill>
              </a:defRPr>
            </a:lvl9pPr>
          </a:lstStyle>
          <a:p>
            <a:r>
              <a:rPr lang="en-US"/>
              <a:t>Click to edit Master subtitle style</a:t>
            </a:r>
            <a:endParaRPr lang="en-GB" dirty="0"/>
          </a:p>
        </p:txBody>
      </p:sp>
      <p:sp>
        <p:nvSpPr>
          <p:cNvPr id="11" name="Autoshape Default Text" hidden="1"/>
          <p:cNvSpPr txBox="1"/>
          <p:nvPr/>
        </p:nvSpPr>
        <p:spPr>
          <a:xfrm>
            <a:off x="-1001486" y="53999"/>
            <a:ext cx="846300" cy="201600"/>
          </a:xfrm>
          <a:prstGeom prst="rect">
            <a:avLst/>
          </a:prstGeom>
          <a:noFill/>
        </p:spPr>
        <p:txBody>
          <a:bodyPr wrap="square" lIns="0" tIns="0" rIns="0" bIns="0" rtlCol="0">
            <a:noAutofit/>
          </a:bodyPr>
          <a:lstStyle/>
          <a:p>
            <a:pPr algn="ctr"/>
            <a:r>
              <a:rPr lang="en-GB" sz="900" dirty="0"/>
              <a:t>Text</a:t>
            </a:r>
          </a:p>
        </p:txBody>
      </p:sp>
      <p:sp>
        <p:nvSpPr>
          <p:cNvPr id="12" name="Autoshape Default Shape" hidden="1"/>
          <p:cNvSpPr>
            <a:spLocks/>
          </p:cNvSpPr>
          <p:nvPr/>
        </p:nvSpPr>
        <p:spPr>
          <a:xfrm>
            <a:off x="-1001486" y="381911"/>
            <a:ext cx="795600" cy="327288"/>
          </a:xfrm>
          <a:prstGeom prst="rect">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6118" tIns="66118" rIns="66118" bIns="66118" rtlCol="0" anchor="ctr">
            <a:noAutofit/>
          </a:bodyPr>
          <a:lstStyle/>
          <a:p>
            <a:pPr algn="ctr"/>
            <a:r>
              <a:rPr lang="en-GB" sz="900" dirty="0"/>
              <a:t>Shape</a:t>
            </a:r>
          </a:p>
        </p:txBody>
      </p:sp>
      <p:cxnSp>
        <p:nvCxnSpPr>
          <p:cNvPr id="13" name="Autoshape Default Line" hidden="1"/>
          <p:cNvCxnSpPr/>
          <p:nvPr/>
        </p:nvCxnSpPr>
        <p:spPr>
          <a:xfrm flipV="1">
            <a:off x="-1001486" y="938699"/>
            <a:ext cx="721500" cy="0"/>
          </a:xfrm>
          <a:prstGeom prst="line">
            <a:avLst/>
          </a:prstGeom>
          <a:ln w="6350">
            <a:solidFill>
              <a:srgbClr val="009CDE"/>
            </a:solidFill>
          </a:ln>
        </p:spPr>
        <p:style>
          <a:lnRef idx="1">
            <a:schemeClr val="accent1"/>
          </a:lnRef>
          <a:fillRef idx="0">
            <a:schemeClr val="accent1"/>
          </a:fillRef>
          <a:effectRef idx="0">
            <a:schemeClr val="accent1"/>
          </a:effectRef>
          <a:fontRef idx="minor">
            <a:schemeClr val="tx1"/>
          </a:fontRef>
        </p:style>
      </p:cxnSp>
      <p:sp>
        <p:nvSpPr>
          <p:cNvPr id="19" name="Draft" hidden="1"/>
          <p:cNvSpPr txBox="1"/>
          <p:nvPr/>
        </p:nvSpPr>
        <p:spPr>
          <a:xfrm>
            <a:off x="7940611" y="53999"/>
            <a:ext cx="1518563" cy="222226"/>
          </a:xfrm>
          <a:prstGeom prst="rect">
            <a:avLst/>
          </a:prstGeom>
          <a:noFill/>
        </p:spPr>
        <p:txBody>
          <a:bodyPr wrap="square" lIns="0" tIns="0" rIns="0" bIns="0" rtlCol="0">
            <a:noAutofit/>
          </a:bodyPr>
          <a:lstStyle/>
          <a:p>
            <a:pPr algn="r"/>
            <a:r>
              <a:rPr lang="en-GB" sz="1300" dirty="0">
                <a:solidFill>
                  <a:schemeClr val="bg1">
                    <a:lumMod val="75000"/>
                  </a:schemeClr>
                </a:solidFill>
                <a:latin typeface="+mn-lt"/>
                <a:cs typeface="Arial" pitchFamily="34" charset="0"/>
              </a:rPr>
              <a:t>DRAFT</a:t>
            </a:r>
          </a:p>
        </p:txBody>
      </p:sp>
      <p:sp>
        <p:nvSpPr>
          <p:cNvPr id="22" name="Filename" hidden="1"/>
          <p:cNvSpPr txBox="1"/>
          <p:nvPr/>
        </p:nvSpPr>
        <p:spPr>
          <a:xfrm>
            <a:off x="273050" y="6710363"/>
            <a:ext cx="7410000" cy="147637"/>
          </a:xfrm>
          <a:prstGeom prst="rect">
            <a:avLst/>
          </a:prstGeom>
          <a:noFill/>
        </p:spPr>
        <p:txBody>
          <a:bodyPr wrap="square" lIns="0" tIns="0" rIns="0" bIns="0" rtlCol="0" anchor="b" anchorCtr="0">
            <a:noAutofit/>
          </a:bodyPr>
          <a:lstStyle/>
          <a:p>
            <a:r>
              <a:rPr lang="en-IE" sz="500" noProof="1" smtClean="0">
                <a:solidFill>
                  <a:schemeClr val="tx1"/>
                </a:solidFill>
                <a:latin typeface="+mn-lt"/>
                <a:cs typeface="Arial" pitchFamily="34" charset="0"/>
              </a:rPr>
              <a:t>C:\Users\dwalsh\Desktop\Presentation to GSBA 10 May 2018.pptx</a:t>
            </a:r>
            <a:endParaRPr lang="en-GB" sz="500" noProof="1">
              <a:solidFill>
                <a:schemeClr val="tx1"/>
              </a:solidFill>
              <a:latin typeface="+mn-lt"/>
              <a:cs typeface="Arial" pitchFamily="34" charset="0"/>
            </a:endParaRPr>
          </a:p>
        </p:txBody>
      </p:sp>
      <p:pic>
        <p:nvPicPr>
          <p:cNvPr id="4" name="RSM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9594" y="6024172"/>
            <a:ext cx="1246677" cy="523734"/>
          </a:xfrm>
          <a:prstGeom prst="rect">
            <a:avLst/>
          </a:prstGeom>
        </p:spPr>
      </p:pic>
      <p:pic>
        <p:nvPicPr>
          <p:cNvPr id="5" name="Default cover 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09" y="504893"/>
            <a:ext cx="9473181" cy="4126991"/>
          </a:xfrm>
          <a:prstGeom prst="rect">
            <a:avLst/>
          </a:prstGeom>
        </p:spPr>
      </p:pic>
      <p:sp>
        <p:nvSpPr>
          <p:cNvPr id="16" name="SecondaryLogo" hidden="1"/>
          <p:cNvSpPr>
            <a:spLocks noChangeArrowheads="1"/>
          </p:cNvSpPr>
          <p:nvPr/>
        </p:nvSpPr>
        <p:spPr bwMode="auto">
          <a:xfrm>
            <a:off x="503999" y="6030097"/>
            <a:ext cx="2612688" cy="517809"/>
          </a:xfrm>
          <a:prstGeom prst="rect">
            <a:avLst/>
          </a:prstGeom>
          <a:solidFill>
            <a:schemeClr val="bg1">
              <a:lumMod val="95000"/>
            </a:schemeClr>
          </a:solidFill>
          <a:ln w="9525" algn="ctr">
            <a:noFill/>
            <a:miter lim="800000"/>
            <a:headEnd/>
            <a:tailEnd/>
          </a:ln>
          <a:effectLst/>
        </p:spPr>
        <p:txBody>
          <a:bodyPr wrap="none" lIns="0" tIns="0" rIns="0" bIns="0" anchor="ctr" anchorCtr="1"/>
          <a:lstStyle/>
          <a:p>
            <a:pPr>
              <a:lnSpc>
                <a:spcPct val="100000"/>
              </a:lnSpc>
              <a:spcBef>
                <a:spcPct val="0"/>
              </a:spcBef>
              <a:spcAft>
                <a:spcPct val="0"/>
              </a:spcAft>
              <a:buFontTx/>
              <a:buNone/>
            </a:pPr>
            <a:r>
              <a:rPr lang="en-GB" sz="800" dirty="0"/>
              <a:t>Secondary Logo</a:t>
            </a:r>
          </a:p>
        </p:txBody>
      </p:sp>
      <p:sp>
        <p:nvSpPr>
          <p:cNvPr id="7" name="Cover Image" hidden="1"/>
          <p:cNvSpPr>
            <a:spLocks noGrp="1"/>
          </p:cNvSpPr>
          <p:nvPr>
            <p:ph type="pic" sz="quarter" idx="10"/>
          </p:nvPr>
        </p:nvSpPr>
        <p:spPr>
          <a:xfrm>
            <a:off x="9999129" y="76197"/>
            <a:ext cx="36000" cy="36000"/>
          </a:xfrm>
        </p:spPr>
        <p:txBody>
          <a:bodyPr/>
          <a:lstStyle/>
          <a:p>
            <a:r>
              <a:rPr lang="en-US"/>
              <a:t>Click icon to add picture</a:t>
            </a:r>
            <a:endParaRPr lang="en-GB"/>
          </a:p>
        </p:txBody>
      </p:sp>
    </p:spTree>
    <p:extLst>
      <p:ext uri="{BB962C8B-B14F-4D97-AF65-F5344CB8AC3E}">
        <p14:creationId xmlns:p14="http://schemas.microsoft.com/office/powerpoint/2010/main" val="2101182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Image Slide Righ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2667600" y="230400"/>
            <a:ext cx="7200000" cy="6480000"/>
          </a:xfrm>
          <a:noFill/>
          <a:effectLst/>
        </p:spPr>
        <p:txBody>
          <a:bodyPr anchor="ctr" anchorCtr="0"/>
          <a:lstStyle>
            <a:lvl1pPr algn="ctr">
              <a:defRPr>
                <a:solidFill>
                  <a:srgbClr val="FFFFFF"/>
                </a:solidFill>
              </a:defRPr>
            </a:lvl1pPr>
          </a:lstStyle>
          <a:p>
            <a:r>
              <a:rPr lang="en-US"/>
              <a:t>Click icon to add picture</a:t>
            </a:r>
            <a:endParaRPr lang="en-GB" dirty="0"/>
          </a:p>
        </p:txBody>
      </p:sp>
      <p:sp>
        <p:nvSpPr>
          <p:cNvPr id="4" name="Title 1"/>
          <p:cNvSpPr>
            <a:spLocks noGrp="1"/>
          </p:cNvSpPr>
          <p:nvPr>
            <p:ph type="title"/>
          </p:nvPr>
        </p:nvSpPr>
        <p:spPr>
          <a:xfrm>
            <a:off x="273050" y="292715"/>
            <a:ext cx="9359900" cy="669962"/>
          </a:xfrm>
        </p:spPr>
        <p:txBody>
          <a:bodyPr/>
          <a:lstStyle/>
          <a:p>
            <a:r>
              <a:rPr lang="en-US"/>
              <a:t>Click to edit Master title style</a:t>
            </a:r>
            <a:endParaRPr lang="en-GB" dirty="0"/>
          </a:p>
        </p:txBody>
      </p:sp>
    </p:spTree>
    <p:extLst>
      <p:ext uri="{BB962C8B-B14F-4D97-AF65-F5344CB8AC3E}">
        <p14:creationId xmlns:p14="http://schemas.microsoft.com/office/powerpoint/2010/main" val="2609828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1 Up Full Page Image">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273050" y="1581038"/>
            <a:ext cx="9359900" cy="4586400"/>
          </a:xfrm>
          <a:noFill/>
          <a:effectLst/>
        </p:spPr>
        <p:txBody>
          <a:bodyPr anchor="ctr" anchorCtr="0"/>
          <a:lstStyle>
            <a:lvl1pPr algn="ctr">
              <a:defRPr>
                <a:solidFill>
                  <a:srgbClr val="FFFFFF"/>
                </a:solidFill>
              </a:defRPr>
            </a:lvl1pPr>
          </a:lstStyle>
          <a:p>
            <a:r>
              <a:rPr lang="en-US"/>
              <a:t>Click icon to add picture</a:t>
            </a:r>
            <a:endParaRPr lang="en-GB" dirty="0"/>
          </a:p>
        </p:txBody>
      </p:sp>
      <p:sp>
        <p:nvSpPr>
          <p:cNvPr id="4" name="Title 1"/>
          <p:cNvSpPr>
            <a:spLocks noGrp="1"/>
          </p:cNvSpPr>
          <p:nvPr>
            <p:ph type="title"/>
          </p:nvPr>
        </p:nvSpPr>
        <p:spPr>
          <a:xfrm>
            <a:off x="273050" y="292715"/>
            <a:ext cx="9359900" cy="669962"/>
          </a:xfrm>
        </p:spPr>
        <p:txBody>
          <a:bodyPr/>
          <a:lstStyle/>
          <a:p>
            <a:r>
              <a:rPr lang="en-US"/>
              <a:t>Click to edit Master title style</a:t>
            </a:r>
            <a:endParaRPr lang="en-GB" dirty="0"/>
          </a:p>
        </p:txBody>
      </p:sp>
    </p:spTree>
    <p:extLst>
      <p:ext uri="{BB962C8B-B14F-4D97-AF65-F5344CB8AC3E}">
        <p14:creationId xmlns:p14="http://schemas.microsoft.com/office/powerpoint/2010/main" val="1885437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Up Images">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273050" y="1331913"/>
            <a:ext cx="2988000" cy="4222800"/>
          </a:xfrm>
        </p:spPr>
        <p:txBody>
          <a:bodyPr/>
          <a:lstStyle/>
          <a:p>
            <a:r>
              <a:rPr lang="en-US"/>
              <a:t>Click icon to add picture</a:t>
            </a:r>
            <a:endParaRPr lang="en-GB"/>
          </a:p>
        </p:txBody>
      </p:sp>
      <p:sp>
        <p:nvSpPr>
          <p:cNvPr id="6" name="Picture Placeholder 4"/>
          <p:cNvSpPr>
            <a:spLocks noGrp="1"/>
          </p:cNvSpPr>
          <p:nvPr>
            <p:ph type="pic" sz="quarter" idx="12"/>
          </p:nvPr>
        </p:nvSpPr>
        <p:spPr>
          <a:xfrm>
            <a:off x="3459000" y="1331913"/>
            <a:ext cx="2988000" cy="4222800"/>
          </a:xfrm>
        </p:spPr>
        <p:txBody>
          <a:bodyPr/>
          <a:lstStyle/>
          <a:p>
            <a:r>
              <a:rPr lang="en-US"/>
              <a:t>Click icon to add picture</a:t>
            </a:r>
            <a:endParaRPr lang="en-GB"/>
          </a:p>
        </p:txBody>
      </p:sp>
      <p:sp>
        <p:nvSpPr>
          <p:cNvPr id="7" name="Picture Placeholder 4"/>
          <p:cNvSpPr>
            <a:spLocks noGrp="1"/>
          </p:cNvSpPr>
          <p:nvPr>
            <p:ph type="pic" sz="quarter" idx="13"/>
          </p:nvPr>
        </p:nvSpPr>
        <p:spPr>
          <a:xfrm>
            <a:off x="6644950" y="1331913"/>
            <a:ext cx="2988000" cy="4222800"/>
          </a:xfrm>
        </p:spPr>
        <p:txBody>
          <a:bodyPr/>
          <a:lstStyle/>
          <a:p>
            <a:r>
              <a:rPr lang="en-US"/>
              <a:t>Click icon to add picture</a:t>
            </a:r>
            <a:endParaRPr lang="en-GB"/>
          </a:p>
        </p:txBody>
      </p:sp>
      <p:sp>
        <p:nvSpPr>
          <p:cNvPr id="2" name="Title 1"/>
          <p:cNvSpPr>
            <a:spLocks noGrp="1"/>
          </p:cNvSpPr>
          <p:nvPr>
            <p:ph type="title"/>
          </p:nvPr>
        </p:nvSpPr>
        <p:spPr>
          <a:xfrm>
            <a:off x="273050" y="292715"/>
            <a:ext cx="9359900" cy="669962"/>
          </a:xfrm>
        </p:spPr>
        <p:txBody>
          <a:bodyPr/>
          <a:lstStyle/>
          <a:p>
            <a:r>
              <a:rPr lang="en-US"/>
              <a:t>Click to edit Master title style</a:t>
            </a:r>
            <a:endParaRPr lang="en-GB" dirty="0"/>
          </a:p>
        </p:txBody>
      </p:sp>
      <p:sp>
        <p:nvSpPr>
          <p:cNvPr id="3" name="Slide Number Placeholder 2"/>
          <p:cNvSpPr>
            <a:spLocks noGrp="1"/>
          </p:cNvSpPr>
          <p:nvPr>
            <p:ph type="sldNum" sz="quarter" idx="10"/>
          </p:nvPr>
        </p:nvSpPr>
        <p:spPr/>
        <p:txBody>
          <a:bodyPr/>
          <a:lstStyle/>
          <a:p>
            <a:fld id="{59982661-8095-4F36-B003-38F8D9469F79}" type="slidenum">
              <a:rPr lang="en-GB" smtClean="0"/>
              <a:pPr/>
              <a:t>‹#›</a:t>
            </a:fld>
            <a:endParaRPr lang="en-GB" dirty="0"/>
          </a:p>
        </p:txBody>
      </p:sp>
    </p:spTree>
    <p:extLst>
      <p:ext uri="{BB962C8B-B14F-4D97-AF65-F5344CB8AC3E}">
        <p14:creationId xmlns:p14="http://schemas.microsoft.com/office/powerpoint/2010/main" val="3755000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se Stud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3051" y="2692244"/>
            <a:ext cx="9346335" cy="516077"/>
          </a:xfrm>
        </p:spPr>
        <p:txBody>
          <a:bodyPr/>
          <a:lstStyle>
            <a:lvl1pPr>
              <a:defRPr/>
            </a:lvl1pPr>
          </a:lstStyle>
          <a:p>
            <a:r>
              <a:rPr lang="en-GB" dirty="0"/>
              <a:t>Click to edit case study title</a:t>
            </a:r>
          </a:p>
        </p:txBody>
      </p:sp>
      <p:sp>
        <p:nvSpPr>
          <p:cNvPr id="6" name="Slide Number Placeholder 5"/>
          <p:cNvSpPr>
            <a:spLocks noGrp="1"/>
          </p:cNvSpPr>
          <p:nvPr>
            <p:ph type="sldNum" sz="quarter" idx="10"/>
          </p:nvPr>
        </p:nvSpPr>
        <p:spPr/>
        <p:txBody>
          <a:bodyPr/>
          <a:lstStyle/>
          <a:p>
            <a:fld id="{59982661-8095-4F36-B003-38F8D9469F79}" type="slidenum">
              <a:rPr lang="en-GB" smtClean="0"/>
              <a:t>‹#›</a:t>
            </a:fld>
            <a:endParaRPr lang="en-GB" dirty="0"/>
          </a:p>
        </p:txBody>
      </p:sp>
      <p:sp>
        <p:nvSpPr>
          <p:cNvPr id="4" name="Picture Placeholder 3"/>
          <p:cNvSpPr>
            <a:spLocks noGrp="1"/>
          </p:cNvSpPr>
          <p:nvPr>
            <p:ph type="pic" sz="quarter" idx="11"/>
          </p:nvPr>
        </p:nvSpPr>
        <p:spPr>
          <a:xfrm>
            <a:off x="273050" y="181122"/>
            <a:ext cx="9359900" cy="2364032"/>
          </a:xfrm>
        </p:spPr>
        <p:txBody>
          <a:bodyPr tIns="684000" anchor="ctr" anchorCtr="1"/>
          <a:lstStyle/>
          <a:p>
            <a:r>
              <a:rPr lang="en-US"/>
              <a:t>Click icon to add picture</a:t>
            </a:r>
            <a:endParaRPr lang="en-GB"/>
          </a:p>
        </p:txBody>
      </p:sp>
      <p:sp>
        <p:nvSpPr>
          <p:cNvPr id="30" name="Content Placeholder 20"/>
          <p:cNvSpPr>
            <a:spLocks noGrp="1"/>
          </p:cNvSpPr>
          <p:nvPr>
            <p:ph idx="33"/>
            <p:custDataLst>
              <p:tags r:id="rId1"/>
            </p:custDataLst>
          </p:nvPr>
        </p:nvSpPr>
        <p:spPr>
          <a:xfrm>
            <a:off x="273051" y="3631223"/>
            <a:ext cx="6110992" cy="25409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Rectangle 6"/>
          <p:cNvSpPr/>
          <p:nvPr/>
        </p:nvSpPr>
        <p:spPr bwMode="auto">
          <a:xfrm>
            <a:off x="6821786" y="182283"/>
            <a:ext cx="2797600" cy="2365728"/>
          </a:xfrm>
          <a:prstGeom prst="rect">
            <a:avLst/>
          </a:prstGeom>
          <a:solidFill>
            <a:srgbClr val="009CDE">
              <a:alpha val="85000"/>
            </a:srgbClr>
          </a:solidFill>
          <a:ln w="6350"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ts val="0"/>
              </a:spcAft>
              <a:buClrTx/>
              <a:buSzTx/>
              <a:buFont typeface="Arial" charset="0"/>
              <a:buNone/>
              <a:tabLst/>
            </a:pPr>
            <a:endParaRPr kumimoji="0" lang="en-GB" sz="900" b="0" i="0" u="none" strike="noStrike" cap="none" normalizeH="0" baseline="0" dirty="0">
              <a:ln>
                <a:noFill/>
              </a:ln>
              <a:solidFill>
                <a:srgbClr val="FFFFFF"/>
              </a:solidFill>
              <a:effectLst/>
              <a:latin typeface="Arial" charset="0"/>
              <a:cs typeface="Arial" charset="0"/>
            </a:endParaRPr>
          </a:p>
        </p:txBody>
      </p:sp>
      <p:sp>
        <p:nvSpPr>
          <p:cNvPr id="8" name="Rectangle 7"/>
          <p:cNvSpPr/>
          <p:nvPr/>
        </p:nvSpPr>
        <p:spPr bwMode="auto">
          <a:xfrm>
            <a:off x="273050" y="182283"/>
            <a:ext cx="956150" cy="2365728"/>
          </a:xfrm>
          <a:prstGeom prst="rect">
            <a:avLst/>
          </a:prstGeom>
          <a:solidFill>
            <a:schemeClr val="accent2">
              <a:alpha val="85000"/>
            </a:schemeClr>
          </a:solidFill>
          <a:ln w="6350"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ts val="0"/>
              </a:spcAft>
              <a:buClrTx/>
              <a:buSzTx/>
              <a:buFont typeface="Arial" charset="0"/>
              <a:buNone/>
              <a:tabLst/>
            </a:pPr>
            <a:endParaRPr kumimoji="0" lang="en-GB" sz="900" b="0" i="0" u="none" strike="noStrike" cap="none" normalizeH="0" baseline="0" dirty="0">
              <a:ln>
                <a:noFill/>
              </a:ln>
              <a:solidFill>
                <a:srgbClr val="FFFFFF"/>
              </a:solidFill>
              <a:effectLst/>
              <a:latin typeface="Arial" charset="0"/>
              <a:cs typeface="Arial" charset="0"/>
            </a:endParaRPr>
          </a:p>
        </p:txBody>
      </p:sp>
    </p:spTree>
    <p:extLst>
      <p:ext uri="{BB962C8B-B14F-4D97-AF65-F5344CB8AC3E}">
        <p14:creationId xmlns:p14="http://schemas.microsoft.com/office/powerpoint/2010/main" val="3140727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Case Study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3049" y="195228"/>
            <a:ext cx="9359900" cy="516077"/>
          </a:xfrm>
        </p:spPr>
        <p:txBody>
          <a:bodyPr/>
          <a:lstStyle>
            <a:lvl1pPr>
              <a:defRPr/>
            </a:lvl1pPr>
          </a:lstStyle>
          <a:p>
            <a:r>
              <a:rPr lang="en-GB" dirty="0"/>
              <a:t>Click to edit case study title</a:t>
            </a:r>
          </a:p>
        </p:txBody>
      </p:sp>
      <p:sp>
        <p:nvSpPr>
          <p:cNvPr id="6" name="Slide Number Placeholder 5"/>
          <p:cNvSpPr>
            <a:spLocks noGrp="1"/>
          </p:cNvSpPr>
          <p:nvPr>
            <p:ph type="sldNum" sz="quarter" idx="10"/>
          </p:nvPr>
        </p:nvSpPr>
        <p:spPr/>
        <p:txBody>
          <a:bodyPr/>
          <a:lstStyle/>
          <a:p>
            <a:fld id="{59982661-8095-4F36-B003-38F8D9469F79}" type="slidenum">
              <a:rPr lang="en-GB" smtClean="0"/>
              <a:t>‹#›</a:t>
            </a:fld>
            <a:endParaRPr lang="en-GB" dirty="0"/>
          </a:p>
        </p:txBody>
      </p:sp>
      <p:sp>
        <p:nvSpPr>
          <p:cNvPr id="4" name="Picture Placeholder 3"/>
          <p:cNvSpPr>
            <a:spLocks noGrp="1"/>
          </p:cNvSpPr>
          <p:nvPr>
            <p:ph type="pic" sz="quarter" idx="11"/>
          </p:nvPr>
        </p:nvSpPr>
        <p:spPr>
          <a:xfrm>
            <a:off x="273050" y="1331912"/>
            <a:ext cx="9359899" cy="2880000"/>
          </a:xfrm>
        </p:spPr>
        <p:txBody>
          <a:bodyPr tIns="684000" anchor="ctr" anchorCtr="1"/>
          <a:lstStyle/>
          <a:p>
            <a:r>
              <a:rPr lang="en-US"/>
              <a:t>Click icon to add picture</a:t>
            </a:r>
            <a:endParaRPr lang="en-GB"/>
          </a:p>
        </p:txBody>
      </p:sp>
      <p:sp>
        <p:nvSpPr>
          <p:cNvPr id="30" name="Content Placeholder 20"/>
          <p:cNvSpPr>
            <a:spLocks noGrp="1"/>
          </p:cNvSpPr>
          <p:nvPr>
            <p:ph idx="33"/>
            <p:custDataLst>
              <p:tags r:id="rId1"/>
            </p:custDataLst>
          </p:nvPr>
        </p:nvSpPr>
        <p:spPr>
          <a:xfrm>
            <a:off x="273051" y="4396154"/>
            <a:ext cx="5527386" cy="1776046"/>
          </a:xfrm>
          <a:solidFill>
            <a:srgbClr val="888B8D"/>
          </a:solidFill>
        </p:spPr>
        <p:txBody>
          <a:bodyPr lIns="144000" tIns="216000" rIns="144000" bIns="14400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Placeholder 4"/>
          <p:cNvSpPr>
            <a:spLocks noGrp="1"/>
          </p:cNvSpPr>
          <p:nvPr>
            <p:ph type="body" sz="quarter" idx="34" hasCustomPrompt="1"/>
          </p:nvPr>
        </p:nvSpPr>
        <p:spPr>
          <a:xfrm>
            <a:off x="6005336" y="4396769"/>
            <a:ext cx="3627614" cy="1775431"/>
          </a:xfrm>
          <a:solidFill>
            <a:schemeClr val="accent1"/>
          </a:solidFill>
        </p:spPr>
        <p:txBody>
          <a:bodyPr lIns="144000" tIns="576000" rIns="144000" bIns="144000"/>
          <a:lstStyle>
            <a:lvl1pPr algn="ctr">
              <a:buClr>
                <a:schemeClr val="bg1"/>
              </a:buClr>
              <a:defRPr sz="1400">
                <a:solidFill>
                  <a:schemeClr val="bg1"/>
                </a:solidFill>
              </a:defRPr>
            </a:lvl1pPr>
            <a:lvl2pPr marL="0" indent="0" algn="ctr">
              <a:buClr>
                <a:schemeClr val="bg1"/>
              </a:buClr>
              <a:buNone/>
              <a:defRPr sz="1050">
                <a:solidFill>
                  <a:schemeClr val="bg1"/>
                </a:solidFill>
              </a:defRPr>
            </a:lvl2pPr>
            <a:lvl3pPr algn="ctr">
              <a:buClr>
                <a:schemeClr val="bg1"/>
              </a:buClr>
              <a:defRPr sz="1400">
                <a:solidFill>
                  <a:schemeClr val="bg1"/>
                </a:solidFill>
              </a:defRPr>
            </a:lvl3pPr>
            <a:lvl4pPr algn="ctr">
              <a:buClr>
                <a:schemeClr val="bg1"/>
              </a:buClr>
              <a:defRPr sz="1400">
                <a:solidFill>
                  <a:schemeClr val="bg1"/>
                </a:solidFill>
              </a:defRPr>
            </a:lvl4pPr>
            <a:lvl5pPr algn="ctr">
              <a:buClr>
                <a:schemeClr val="bg1"/>
              </a:buClr>
              <a:defRPr sz="1400">
                <a:solidFill>
                  <a:schemeClr val="bg1"/>
                </a:solidFill>
              </a:defRPr>
            </a:lvl5pPr>
          </a:lstStyle>
          <a:p>
            <a:pPr lvl="0"/>
            <a:r>
              <a:rPr lang="en-GB" dirty="0"/>
              <a:t>Quotation</a:t>
            </a:r>
          </a:p>
          <a:p>
            <a:pPr lvl="1"/>
            <a:r>
              <a:rPr lang="en-GB" dirty="0"/>
              <a:t>Client Name, Company</a:t>
            </a:r>
          </a:p>
        </p:txBody>
      </p:sp>
      <p:pic>
        <p:nvPicPr>
          <p:cNvPr id="10" name="Picture 2" descr="Z:\RSM International\1 Design\2015\Brand\powerpoints\Quotation marks-09.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91813" y="4396769"/>
            <a:ext cx="654660" cy="515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722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Image Full Page">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0" y="0"/>
            <a:ext cx="9906000" cy="6858000"/>
          </a:xfrm>
        </p:spPr>
        <p:txBody>
          <a:bodyPr tIns="684000" anchor="ctr" anchorCtr="1"/>
          <a:lstStyle/>
          <a:p>
            <a:r>
              <a:rPr lang="en-US"/>
              <a:t>Click icon to add picture</a:t>
            </a:r>
            <a:endParaRPr lang="en-GB" dirty="0"/>
          </a:p>
        </p:txBody>
      </p:sp>
      <p:sp>
        <p:nvSpPr>
          <p:cNvPr id="5" name="Text Placeholder 4"/>
          <p:cNvSpPr>
            <a:spLocks noGrp="1"/>
          </p:cNvSpPr>
          <p:nvPr>
            <p:ph type="body" sz="quarter" idx="34" hasCustomPrompt="1"/>
          </p:nvPr>
        </p:nvSpPr>
        <p:spPr>
          <a:xfrm>
            <a:off x="5178017" y="4514874"/>
            <a:ext cx="4279442" cy="1436038"/>
          </a:xfrm>
          <a:solidFill>
            <a:schemeClr val="accent1"/>
          </a:solidFill>
        </p:spPr>
        <p:txBody>
          <a:bodyPr lIns="144000" tIns="612000" rIns="144000" bIns="144000"/>
          <a:lstStyle>
            <a:lvl1pPr algn="ctr">
              <a:buClr>
                <a:schemeClr val="bg1"/>
              </a:buClr>
              <a:defRPr sz="1200">
                <a:solidFill>
                  <a:schemeClr val="bg1"/>
                </a:solidFill>
              </a:defRPr>
            </a:lvl1pPr>
            <a:lvl2pPr marL="0" indent="0" algn="ctr">
              <a:buClr>
                <a:schemeClr val="bg1"/>
              </a:buClr>
              <a:buNone/>
              <a:defRPr sz="800">
                <a:solidFill>
                  <a:schemeClr val="bg1"/>
                </a:solidFill>
              </a:defRPr>
            </a:lvl2pPr>
            <a:lvl3pPr algn="ctr">
              <a:buClr>
                <a:schemeClr val="bg1"/>
              </a:buClr>
              <a:defRPr sz="1400">
                <a:solidFill>
                  <a:schemeClr val="bg1"/>
                </a:solidFill>
              </a:defRPr>
            </a:lvl3pPr>
            <a:lvl4pPr algn="ctr">
              <a:buClr>
                <a:schemeClr val="bg1"/>
              </a:buClr>
              <a:defRPr sz="1400">
                <a:solidFill>
                  <a:schemeClr val="bg1"/>
                </a:solidFill>
              </a:defRPr>
            </a:lvl4pPr>
            <a:lvl5pPr algn="ctr">
              <a:buClr>
                <a:schemeClr val="bg1"/>
              </a:buClr>
              <a:defRPr sz="1400">
                <a:solidFill>
                  <a:schemeClr val="bg1"/>
                </a:solidFill>
              </a:defRPr>
            </a:lvl5pPr>
          </a:lstStyle>
          <a:p>
            <a:pPr lvl="0"/>
            <a:r>
              <a:rPr lang="en-GB" dirty="0"/>
              <a:t>Quotation</a:t>
            </a:r>
          </a:p>
          <a:p>
            <a:pPr lvl="1"/>
            <a:r>
              <a:rPr lang="en-GB" dirty="0"/>
              <a:t>Client Name, Company</a:t>
            </a:r>
          </a:p>
        </p:txBody>
      </p:sp>
      <p:pic>
        <p:nvPicPr>
          <p:cNvPr id="7" name="Picture 2" descr="Z:\RSM International\1 Design\2015\Brand\powerpoints\Quotation marks-09.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09822" y="4514874"/>
            <a:ext cx="615832" cy="48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7545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RSM Image Slide">
    <p:spTree>
      <p:nvGrpSpPr>
        <p:cNvPr id="1" name=""/>
        <p:cNvGrpSpPr/>
        <p:nvPr/>
      </p:nvGrpSpPr>
      <p:grpSpPr>
        <a:xfrm>
          <a:off x="0" y="0"/>
          <a:ext cx="0" cy="0"/>
          <a:chOff x="0" y="0"/>
          <a:chExt cx="0" cy="0"/>
        </a:xfrm>
      </p:grpSpPr>
      <p:sp>
        <p:nvSpPr>
          <p:cNvPr id="2" name="Rectangle 1"/>
          <p:cNvSpPr/>
          <p:nvPr userDrawn="1"/>
        </p:nvSpPr>
        <p:spPr>
          <a:xfrm>
            <a:off x="-1" y="260351"/>
            <a:ext cx="9716823" cy="5664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58"/>
          </a:p>
        </p:txBody>
      </p:sp>
      <p:pic>
        <p:nvPicPr>
          <p:cNvPr id="4"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39799" y="6138120"/>
            <a:ext cx="871730" cy="459233"/>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7192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reate Layout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7" name="Slide Number Placeholder 6"/>
          <p:cNvSpPr>
            <a:spLocks noGrp="1"/>
          </p:cNvSpPr>
          <p:nvPr>
            <p:ph type="sldNum" sz="quarter" idx="10"/>
          </p:nvPr>
        </p:nvSpPr>
        <p:spPr/>
        <p:txBody>
          <a:bodyPr/>
          <a:lstStyle/>
          <a:p>
            <a:fld id="{59982661-8095-4F36-B003-38F8D9469F79}" type="slidenum">
              <a:rPr lang="en-GB" smtClean="0"/>
              <a:t>‹#›</a:t>
            </a:fld>
            <a:endParaRPr lang="en-GB" dirty="0"/>
          </a:p>
        </p:txBody>
      </p:sp>
      <p:sp>
        <p:nvSpPr>
          <p:cNvPr id="26" name="Content Placeholder 1"/>
          <p:cNvSpPr>
            <a:spLocks noGrp="1"/>
          </p:cNvSpPr>
          <p:nvPr>
            <p:ph idx="31"/>
            <p:custDataLst>
              <p:tags r:id="rId1"/>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Content Placeholder 2"/>
          <p:cNvSpPr>
            <a:spLocks noGrp="1"/>
          </p:cNvSpPr>
          <p:nvPr>
            <p:ph idx="11"/>
            <p:custDataLst>
              <p:tags r:id="rId2"/>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Content Placeholder 3"/>
          <p:cNvSpPr>
            <a:spLocks noGrp="1"/>
          </p:cNvSpPr>
          <p:nvPr>
            <p:ph idx="12"/>
            <p:custDataLst>
              <p:tags r:id="rId3"/>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4"/>
          <p:cNvSpPr>
            <a:spLocks noGrp="1"/>
          </p:cNvSpPr>
          <p:nvPr>
            <p:ph idx="13"/>
            <p:custDataLst>
              <p:tags r:id="rId4"/>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5"/>
          <p:cNvSpPr>
            <a:spLocks noGrp="1"/>
          </p:cNvSpPr>
          <p:nvPr>
            <p:ph idx="14"/>
            <p:custDataLst>
              <p:tags r:id="rId5"/>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6"/>
          <p:cNvSpPr>
            <a:spLocks noGrp="1"/>
          </p:cNvSpPr>
          <p:nvPr>
            <p:ph idx="15"/>
            <p:custDataLst>
              <p:tags r:id="rId6"/>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Content Placeholder 7"/>
          <p:cNvSpPr>
            <a:spLocks noGrp="1"/>
          </p:cNvSpPr>
          <p:nvPr>
            <p:ph idx="16"/>
            <p:custDataLst>
              <p:tags r:id="rId7"/>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Content Placeholder 8"/>
          <p:cNvSpPr>
            <a:spLocks noGrp="1"/>
          </p:cNvSpPr>
          <p:nvPr>
            <p:ph idx="17"/>
            <p:custDataLst>
              <p:tags r:id="rId8"/>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Content Placeholder 9"/>
          <p:cNvSpPr>
            <a:spLocks noGrp="1"/>
          </p:cNvSpPr>
          <p:nvPr>
            <p:ph idx="18"/>
            <p:custDataLst>
              <p:tags r:id="rId9"/>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Content Placeholder 10"/>
          <p:cNvSpPr>
            <a:spLocks noGrp="1"/>
          </p:cNvSpPr>
          <p:nvPr>
            <p:ph idx="19"/>
            <p:custDataLst>
              <p:tags r:id="rId10"/>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11"/>
          <p:cNvSpPr>
            <a:spLocks noGrp="1"/>
          </p:cNvSpPr>
          <p:nvPr>
            <p:ph idx="20"/>
            <p:custDataLst>
              <p:tags r:id="rId11"/>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ontent Placeholder 12"/>
          <p:cNvSpPr>
            <a:spLocks noGrp="1"/>
          </p:cNvSpPr>
          <p:nvPr>
            <p:ph idx="21"/>
            <p:custDataLst>
              <p:tags r:id="rId12"/>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Content Placeholder 13"/>
          <p:cNvSpPr>
            <a:spLocks noGrp="1"/>
          </p:cNvSpPr>
          <p:nvPr>
            <p:ph idx="22"/>
            <p:custDataLst>
              <p:tags r:id="rId13"/>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8" name="Content Placeholder 14"/>
          <p:cNvSpPr>
            <a:spLocks noGrp="1"/>
          </p:cNvSpPr>
          <p:nvPr>
            <p:ph idx="23"/>
            <p:custDataLst>
              <p:tags r:id="rId14"/>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Content Placeholder 15"/>
          <p:cNvSpPr>
            <a:spLocks noGrp="1"/>
          </p:cNvSpPr>
          <p:nvPr>
            <p:ph idx="24"/>
            <p:custDataLst>
              <p:tags r:id="rId15"/>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Content Placeholder 16"/>
          <p:cNvSpPr>
            <a:spLocks noGrp="1"/>
          </p:cNvSpPr>
          <p:nvPr>
            <p:ph idx="25"/>
            <p:custDataLst>
              <p:tags r:id="rId16"/>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Content Placeholder 17"/>
          <p:cNvSpPr>
            <a:spLocks noGrp="1"/>
          </p:cNvSpPr>
          <p:nvPr>
            <p:ph idx="26"/>
            <p:custDataLst>
              <p:tags r:id="rId17"/>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Content Placeholder 18"/>
          <p:cNvSpPr>
            <a:spLocks noGrp="1"/>
          </p:cNvSpPr>
          <p:nvPr>
            <p:ph idx="27"/>
            <p:custDataLst>
              <p:tags r:id="rId18"/>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3" name="Content Placeholder 19"/>
          <p:cNvSpPr>
            <a:spLocks noGrp="1"/>
          </p:cNvSpPr>
          <p:nvPr>
            <p:ph idx="28"/>
            <p:custDataLst>
              <p:tags r:id="rId19"/>
            </p:custDataLst>
          </p:nvPr>
        </p:nvSpPr>
        <p:spPr>
          <a:xfrm>
            <a:off x="10052756" y="1515533"/>
            <a:ext cx="390000" cy="3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7" name="Content Placeholder 20"/>
          <p:cNvSpPr>
            <a:spLocks noGrp="1"/>
          </p:cNvSpPr>
          <p:nvPr>
            <p:ph idx="32"/>
            <p:custDataLst>
              <p:tags r:id="rId20"/>
            </p:custDataLst>
          </p:nvPr>
        </p:nvSpPr>
        <p:spPr>
          <a:xfrm>
            <a:off x="273049" y="1335600"/>
            <a:ext cx="9359901" cy="483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186026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ivider">
    <p:spTree>
      <p:nvGrpSpPr>
        <p:cNvPr id="1" name=""/>
        <p:cNvGrpSpPr/>
        <p:nvPr/>
      </p:nvGrpSpPr>
      <p:grpSpPr>
        <a:xfrm>
          <a:off x="0" y="0"/>
          <a:ext cx="0" cy="0"/>
          <a:chOff x="0" y="0"/>
          <a:chExt cx="0" cy="0"/>
        </a:xfrm>
      </p:grpSpPr>
      <p:sp>
        <p:nvSpPr>
          <p:cNvPr id="2" name="Divider Subtitle"/>
          <p:cNvSpPr>
            <a:spLocks noGrp="1"/>
          </p:cNvSpPr>
          <p:nvPr>
            <p:ph type="title"/>
          </p:nvPr>
        </p:nvSpPr>
        <p:spPr>
          <a:xfrm>
            <a:off x="504000" y="4035600"/>
            <a:ext cx="8136000" cy="259200"/>
          </a:xfrm>
        </p:spPr>
        <p:txBody>
          <a:bodyPr anchor="b" anchorCtr="0"/>
          <a:lstStyle>
            <a:lvl1pPr algn="l">
              <a:defRPr sz="1400" b="0" cap="none" baseline="0">
                <a:solidFill>
                  <a:schemeClr val="tx1"/>
                </a:solidFill>
                <a:latin typeface="+mn-lt"/>
              </a:defRPr>
            </a:lvl1pPr>
          </a:lstStyle>
          <a:p>
            <a:r>
              <a:rPr lang="en-US"/>
              <a:t>Click to edit Master title style</a:t>
            </a:r>
            <a:endParaRPr lang="en-GB" dirty="0"/>
          </a:p>
        </p:txBody>
      </p:sp>
      <p:sp>
        <p:nvSpPr>
          <p:cNvPr id="3" name="Divider Title"/>
          <p:cNvSpPr>
            <a:spLocks noGrp="1"/>
          </p:cNvSpPr>
          <p:nvPr>
            <p:ph type="body" idx="1"/>
          </p:nvPr>
        </p:nvSpPr>
        <p:spPr>
          <a:xfrm>
            <a:off x="504000" y="3675600"/>
            <a:ext cx="8136000" cy="331200"/>
          </a:xfrm>
        </p:spPr>
        <p:txBody>
          <a:bodyPr anchor="t" anchorCtr="0"/>
          <a:lstStyle>
            <a:lvl1pPr marL="0" indent="0">
              <a:buNone/>
              <a:defRPr sz="2000" cap="all" baseline="0">
                <a:solidFill>
                  <a:schemeClr val="tx2"/>
                </a:solidFill>
                <a:latin typeface="+mj-lt"/>
              </a:defRPr>
            </a:lvl1pPr>
            <a:lvl2pPr marL="478919" indent="0">
              <a:buNone/>
              <a:defRPr sz="1900">
                <a:solidFill>
                  <a:schemeClr val="tx1">
                    <a:tint val="75000"/>
                  </a:schemeClr>
                </a:solidFill>
              </a:defRPr>
            </a:lvl2pPr>
            <a:lvl3pPr marL="957838" indent="0">
              <a:buNone/>
              <a:defRPr sz="1700">
                <a:solidFill>
                  <a:schemeClr val="tx1">
                    <a:tint val="75000"/>
                  </a:schemeClr>
                </a:solidFill>
              </a:defRPr>
            </a:lvl3pPr>
            <a:lvl4pPr marL="1436757" indent="0">
              <a:buNone/>
              <a:defRPr sz="1500">
                <a:solidFill>
                  <a:schemeClr val="tx1">
                    <a:tint val="75000"/>
                  </a:schemeClr>
                </a:solidFill>
              </a:defRPr>
            </a:lvl4pPr>
            <a:lvl5pPr marL="1915677" indent="0">
              <a:buNone/>
              <a:defRPr sz="1500">
                <a:solidFill>
                  <a:schemeClr val="tx1">
                    <a:tint val="75000"/>
                  </a:schemeClr>
                </a:solidFill>
              </a:defRPr>
            </a:lvl5pPr>
            <a:lvl6pPr marL="2394596" indent="0">
              <a:buNone/>
              <a:defRPr sz="1500">
                <a:solidFill>
                  <a:schemeClr val="tx1">
                    <a:tint val="75000"/>
                  </a:schemeClr>
                </a:solidFill>
              </a:defRPr>
            </a:lvl6pPr>
            <a:lvl7pPr marL="2873515" indent="0">
              <a:buNone/>
              <a:defRPr sz="1500">
                <a:solidFill>
                  <a:schemeClr val="tx1">
                    <a:tint val="75000"/>
                  </a:schemeClr>
                </a:solidFill>
              </a:defRPr>
            </a:lvl7pPr>
            <a:lvl8pPr marL="3352434" indent="0">
              <a:buNone/>
              <a:defRPr sz="1500">
                <a:solidFill>
                  <a:schemeClr val="tx1">
                    <a:tint val="75000"/>
                  </a:schemeClr>
                </a:solidFill>
              </a:defRPr>
            </a:lvl8pPr>
            <a:lvl9pPr marL="3831353" indent="0">
              <a:buNone/>
              <a:defRPr sz="1500">
                <a:solidFill>
                  <a:schemeClr val="tx1">
                    <a:tint val="75000"/>
                  </a:schemeClr>
                </a:solidFill>
              </a:defRPr>
            </a:lvl9pPr>
          </a:lstStyle>
          <a:p>
            <a:pPr lvl="0"/>
            <a:r>
              <a:rPr lang="en-US"/>
              <a:t>Click to edit Master text styles</a:t>
            </a:r>
          </a:p>
        </p:txBody>
      </p:sp>
      <p:sp>
        <p:nvSpPr>
          <p:cNvPr id="5" name="Rectangle 4"/>
          <p:cNvSpPr/>
          <p:nvPr/>
        </p:nvSpPr>
        <p:spPr bwMode="auto">
          <a:xfrm>
            <a:off x="367862" y="1727233"/>
            <a:ext cx="1612137" cy="1669143"/>
          </a:xfrm>
          <a:prstGeom prst="rect">
            <a:avLst/>
          </a:prstGeom>
          <a:solidFill>
            <a:schemeClr val="accent2"/>
          </a:solidFill>
          <a:ln w="6350"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ts val="0"/>
              </a:spcAft>
              <a:buClrTx/>
              <a:buSzTx/>
              <a:buFont typeface="Arial" charset="0"/>
              <a:buNone/>
              <a:tabLst/>
            </a:pPr>
            <a:endParaRPr kumimoji="0" lang="en-GB" sz="900" b="0" i="0" u="none" strike="noStrike" cap="none" normalizeH="0" baseline="0" dirty="0">
              <a:ln>
                <a:noFill/>
              </a:ln>
              <a:solidFill>
                <a:srgbClr val="FFFFFF"/>
              </a:solidFill>
              <a:effectLst/>
              <a:latin typeface="Arial" charset="0"/>
              <a:cs typeface="Arial" charset="0"/>
            </a:endParaRPr>
          </a:p>
        </p:txBody>
      </p:sp>
      <p:sp>
        <p:nvSpPr>
          <p:cNvPr id="6" name="Rectangle 5"/>
          <p:cNvSpPr/>
          <p:nvPr/>
        </p:nvSpPr>
        <p:spPr bwMode="auto">
          <a:xfrm>
            <a:off x="2087999" y="1727233"/>
            <a:ext cx="7379852" cy="1669143"/>
          </a:xfrm>
          <a:prstGeom prst="rect">
            <a:avLst/>
          </a:prstGeom>
          <a:solidFill>
            <a:schemeClr val="accent1"/>
          </a:solidFill>
          <a:ln w="6350"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ts val="0"/>
              </a:spcAft>
              <a:buClrTx/>
              <a:buSzTx/>
              <a:buFont typeface="Arial" charset="0"/>
              <a:buNone/>
              <a:tabLst/>
            </a:pPr>
            <a:endParaRPr kumimoji="0" lang="en-GB" sz="900" b="0" i="0" u="none" strike="noStrike" cap="none" normalizeH="0" baseline="0" dirty="0">
              <a:ln>
                <a:noFill/>
              </a:ln>
              <a:solidFill>
                <a:srgbClr val="FFFFFF"/>
              </a:solidFill>
              <a:effectLst/>
              <a:latin typeface="Arial" charset="0"/>
              <a:cs typeface="Arial" charset="0"/>
            </a:endParaRPr>
          </a:p>
        </p:txBody>
      </p:sp>
      <p:sp>
        <p:nvSpPr>
          <p:cNvPr id="8" name="Rectangle 7"/>
          <p:cNvSpPr/>
          <p:nvPr/>
        </p:nvSpPr>
        <p:spPr bwMode="auto">
          <a:xfrm>
            <a:off x="-3" y="1727233"/>
            <a:ext cx="259866" cy="1669143"/>
          </a:xfrm>
          <a:prstGeom prst="rect">
            <a:avLst/>
          </a:prstGeom>
          <a:solidFill>
            <a:schemeClr val="bg2"/>
          </a:solidFill>
          <a:ln w="6350"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ts val="0"/>
              </a:spcAft>
              <a:buClrTx/>
              <a:buSzTx/>
              <a:buFont typeface="Arial" charset="0"/>
              <a:buNone/>
              <a:tabLst/>
            </a:pPr>
            <a:endParaRPr kumimoji="0" lang="en-GB" sz="900" b="0" i="0" u="none" strike="noStrike" cap="none" normalizeH="0" baseline="0" dirty="0">
              <a:ln>
                <a:noFill/>
              </a:ln>
              <a:solidFill>
                <a:srgbClr val="FFFFFF"/>
              </a:solidFill>
              <a:effectLst/>
              <a:latin typeface="Arial" charset="0"/>
              <a:cs typeface="Arial" charset="0"/>
            </a:endParaRPr>
          </a:p>
        </p:txBody>
      </p:sp>
      <p:pic>
        <p:nvPicPr>
          <p:cNvPr id="11" name="RSM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9594" y="6024172"/>
            <a:ext cx="1246677" cy="523734"/>
          </a:xfrm>
          <a:prstGeom prst="rect">
            <a:avLst/>
          </a:prstGeom>
        </p:spPr>
      </p:pic>
    </p:spTree>
    <p:extLst>
      <p:ext uri="{BB962C8B-B14F-4D97-AF65-F5344CB8AC3E}">
        <p14:creationId xmlns:p14="http://schemas.microsoft.com/office/powerpoint/2010/main" val="104196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0"/>
          </p:nvPr>
        </p:nvSpPr>
        <p:spPr/>
        <p:txBody>
          <a:bodyPr/>
          <a:lstStyle/>
          <a:p>
            <a:fld id="{59982661-8095-4F36-B003-38F8D9469F79}" type="slidenum">
              <a:rPr lang="en-GB" smtClean="0"/>
              <a:t>‹#›</a:t>
            </a:fld>
            <a:endParaRPr lang="en-GB" dirty="0"/>
          </a:p>
        </p:txBody>
      </p:sp>
    </p:spTree>
    <p:extLst>
      <p:ext uri="{BB962C8B-B14F-4D97-AF65-F5344CB8AC3E}">
        <p14:creationId xmlns:p14="http://schemas.microsoft.com/office/powerpoint/2010/main" val="145246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6" name="Slide Number Placeholder 5"/>
          <p:cNvSpPr>
            <a:spLocks noGrp="1"/>
          </p:cNvSpPr>
          <p:nvPr>
            <p:ph type="sldNum" sz="quarter" idx="10"/>
          </p:nvPr>
        </p:nvSpPr>
        <p:spPr/>
        <p:txBody>
          <a:bodyPr/>
          <a:lstStyle/>
          <a:p>
            <a:fld id="{59982661-8095-4F36-B003-38F8D9469F79}" type="slidenum">
              <a:rPr lang="en-GB" smtClean="0"/>
              <a:t>‹#›</a:t>
            </a:fld>
            <a:endParaRPr lang="en-GB" dirty="0"/>
          </a:p>
        </p:txBody>
      </p:sp>
    </p:spTree>
    <p:extLst>
      <p:ext uri="{BB962C8B-B14F-4D97-AF65-F5344CB8AC3E}">
        <p14:creationId xmlns:p14="http://schemas.microsoft.com/office/powerpoint/2010/main" val="691909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797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270000" y="1332000"/>
            <a:ext cx="4590000" cy="4842000"/>
          </a:xfrm>
        </p:spPr>
        <p:txBody>
          <a:bodyPr vert="horz" lIns="0" tIns="0" rIns="0" bIns="0" rtlCol="0">
            <a:no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040000" y="1332000"/>
            <a:ext cx="4590000" cy="4842000"/>
          </a:xfrm>
        </p:spPr>
        <p:txBody>
          <a:bodyPr vert="horz" lIns="0" tIns="0" rIns="0" bIns="0" rtlCol="0">
            <a:no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Slide Number Placeholder 7"/>
          <p:cNvSpPr>
            <a:spLocks noGrp="1"/>
          </p:cNvSpPr>
          <p:nvPr>
            <p:ph type="sldNum" sz="quarter" idx="10"/>
          </p:nvPr>
        </p:nvSpPr>
        <p:spPr/>
        <p:txBody>
          <a:bodyPr/>
          <a:lstStyle/>
          <a:p>
            <a:fld id="{59982661-8095-4F36-B003-38F8D9469F79}" type="slidenum">
              <a:rPr lang="en-GB" smtClean="0"/>
              <a:t>‹#›</a:t>
            </a:fld>
            <a:endParaRPr lang="en-GB" dirty="0"/>
          </a:p>
        </p:txBody>
      </p:sp>
    </p:spTree>
    <p:extLst>
      <p:ext uri="{BB962C8B-B14F-4D97-AF65-F5344CB8AC3E}">
        <p14:creationId xmlns:p14="http://schemas.microsoft.com/office/powerpoint/2010/main" val="2246746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270000" y="1332000"/>
            <a:ext cx="4590000" cy="201600"/>
          </a:xfrm>
        </p:spPr>
        <p:txBody>
          <a:bodyPr anchor="ctr" anchorCtr="0"/>
          <a:lstStyle>
            <a:lvl1pPr marL="0" indent="0">
              <a:buNone/>
              <a:defRPr sz="1000" b="1">
                <a:solidFill>
                  <a:schemeClr val="accent1"/>
                </a:solidFill>
              </a:defRPr>
            </a:lvl1pPr>
            <a:lvl2pPr marL="478919" indent="0">
              <a:buNone/>
              <a:defRPr sz="2100" b="1"/>
            </a:lvl2pPr>
            <a:lvl3pPr marL="957838" indent="0">
              <a:buNone/>
              <a:defRPr sz="1900" b="1"/>
            </a:lvl3pPr>
            <a:lvl4pPr marL="1436757" indent="0">
              <a:buNone/>
              <a:defRPr sz="1700" b="1"/>
            </a:lvl4pPr>
            <a:lvl5pPr marL="1915677" indent="0">
              <a:buNone/>
              <a:defRPr sz="1700" b="1"/>
            </a:lvl5pPr>
            <a:lvl6pPr marL="2394596" indent="0">
              <a:buNone/>
              <a:defRPr sz="1700" b="1"/>
            </a:lvl6pPr>
            <a:lvl7pPr marL="2873515" indent="0">
              <a:buNone/>
              <a:defRPr sz="1700" b="1"/>
            </a:lvl7pPr>
            <a:lvl8pPr marL="3352434" indent="0">
              <a:buNone/>
              <a:defRPr sz="1700" b="1"/>
            </a:lvl8pPr>
            <a:lvl9pPr marL="3831353" indent="0">
              <a:buNone/>
              <a:defRPr sz="1700" b="1"/>
            </a:lvl9pPr>
          </a:lstStyle>
          <a:p>
            <a:pPr lvl="0"/>
            <a:r>
              <a:rPr lang="en-US"/>
              <a:t>Click to edit Master text styles</a:t>
            </a:r>
          </a:p>
        </p:txBody>
      </p:sp>
      <p:sp>
        <p:nvSpPr>
          <p:cNvPr id="4" name="Content Placeholder 3"/>
          <p:cNvSpPr>
            <a:spLocks noGrp="1"/>
          </p:cNvSpPr>
          <p:nvPr>
            <p:ph sz="half" idx="2"/>
          </p:nvPr>
        </p:nvSpPr>
        <p:spPr>
          <a:xfrm>
            <a:off x="270000" y="1587599"/>
            <a:ext cx="4590000" cy="4586400"/>
          </a:xfrm>
        </p:spPr>
        <p:txBody>
          <a:bodyPr vert="horz" lIns="0" tIns="0" rIns="0" bIns="0" rtlCol="0">
            <a:no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5040000" y="1332000"/>
            <a:ext cx="4590000" cy="201600"/>
          </a:xfrm>
        </p:spPr>
        <p:txBody>
          <a:bodyPr anchor="ctr" anchorCtr="0"/>
          <a:lstStyle>
            <a:lvl1pPr marL="0" indent="0">
              <a:buNone/>
              <a:defRPr sz="1000" b="1">
                <a:solidFill>
                  <a:schemeClr val="accent1"/>
                </a:solidFill>
              </a:defRPr>
            </a:lvl1pPr>
            <a:lvl2pPr marL="478919" indent="0">
              <a:buNone/>
              <a:defRPr sz="2100" b="1"/>
            </a:lvl2pPr>
            <a:lvl3pPr marL="957838" indent="0">
              <a:buNone/>
              <a:defRPr sz="1900" b="1"/>
            </a:lvl3pPr>
            <a:lvl4pPr marL="1436757" indent="0">
              <a:buNone/>
              <a:defRPr sz="1700" b="1"/>
            </a:lvl4pPr>
            <a:lvl5pPr marL="1915677" indent="0">
              <a:buNone/>
              <a:defRPr sz="1700" b="1"/>
            </a:lvl5pPr>
            <a:lvl6pPr marL="2394596" indent="0">
              <a:buNone/>
              <a:defRPr sz="1700" b="1"/>
            </a:lvl6pPr>
            <a:lvl7pPr marL="2873515" indent="0">
              <a:buNone/>
              <a:defRPr sz="1700" b="1"/>
            </a:lvl7pPr>
            <a:lvl8pPr marL="3352434" indent="0">
              <a:buNone/>
              <a:defRPr sz="1700" b="1"/>
            </a:lvl8pPr>
            <a:lvl9pPr marL="3831353" indent="0">
              <a:buNone/>
              <a:defRPr sz="1700" b="1"/>
            </a:lvl9pPr>
          </a:lstStyle>
          <a:p>
            <a:pPr lvl="0"/>
            <a:r>
              <a:rPr lang="en-US"/>
              <a:t>Click to edit Master text styles</a:t>
            </a:r>
          </a:p>
        </p:txBody>
      </p:sp>
      <p:sp>
        <p:nvSpPr>
          <p:cNvPr id="6" name="Content Placeholder 5"/>
          <p:cNvSpPr>
            <a:spLocks noGrp="1"/>
          </p:cNvSpPr>
          <p:nvPr>
            <p:ph sz="quarter" idx="4"/>
          </p:nvPr>
        </p:nvSpPr>
        <p:spPr>
          <a:xfrm>
            <a:off x="5040000" y="1587600"/>
            <a:ext cx="4590000" cy="4586400"/>
          </a:xfrm>
        </p:spPr>
        <p:txBody>
          <a:bodyPr vert="horz" lIns="0" tIns="0" rIns="0" bIns="0" rtlCol="0">
            <a:no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lide Number Placeholder 9"/>
          <p:cNvSpPr>
            <a:spLocks noGrp="1"/>
          </p:cNvSpPr>
          <p:nvPr>
            <p:ph type="sldNum" sz="quarter" idx="10"/>
          </p:nvPr>
        </p:nvSpPr>
        <p:spPr/>
        <p:txBody>
          <a:bodyPr/>
          <a:lstStyle/>
          <a:p>
            <a:fld id="{59982661-8095-4F36-B003-38F8D9469F79}" type="slidenum">
              <a:rPr lang="en-GB" smtClean="0"/>
              <a:t>‹#›</a:t>
            </a:fld>
            <a:endParaRPr lang="en-GB" dirty="0"/>
          </a:p>
        </p:txBody>
      </p:sp>
    </p:spTree>
    <p:extLst>
      <p:ext uri="{BB962C8B-B14F-4D97-AF65-F5344CB8AC3E}">
        <p14:creationId xmlns:p14="http://schemas.microsoft.com/office/powerpoint/2010/main" val="322186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Image Slide Lef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0" y="230400"/>
            <a:ext cx="7200000" cy="6480000"/>
          </a:xfrm>
          <a:noFill/>
          <a:effectLst/>
        </p:spPr>
        <p:txBody>
          <a:bodyPr anchor="ctr" anchorCtr="0"/>
          <a:lstStyle>
            <a:lvl1pPr algn="ctr">
              <a:defRPr>
                <a:solidFill>
                  <a:srgbClr val="FFFFFF"/>
                </a:solidFill>
              </a:defRPr>
            </a:lvl1pPr>
          </a:lstStyle>
          <a:p>
            <a:r>
              <a:rPr lang="en-US"/>
              <a:t>Click icon to add picture</a:t>
            </a:r>
            <a:endParaRPr lang="en-GB" dirty="0"/>
          </a:p>
        </p:txBody>
      </p:sp>
    </p:spTree>
    <p:extLst>
      <p:ext uri="{BB962C8B-B14F-4D97-AF65-F5344CB8AC3E}">
        <p14:creationId xmlns:p14="http://schemas.microsoft.com/office/powerpoint/2010/main" val="473582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ge_Title"/>
          <p:cNvSpPr>
            <a:spLocks noGrp="1"/>
          </p:cNvSpPr>
          <p:nvPr>
            <p:ph type="title"/>
          </p:nvPr>
        </p:nvSpPr>
        <p:spPr>
          <a:xfrm>
            <a:off x="273050" y="292715"/>
            <a:ext cx="9359900" cy="669962"/>
          </a:xfrm>
          <a:prstGeom prst="rect">
            <a:avLst/>
          </a:prstGeom>
        </p:spPr>
        <p:txBody>
          <a:bodyPr vert="horz" lIns="0" tIns="0" rIns="0" bIns="0" rtlCol="0" anchor="b" anchorCtr="0">
            <a:noAutofit/>
          </a:bodyPr>
          <a:lstStyle/>
          <a:p>
            <a:r>
              <a:rPr lang="en-US"/>
              <a:t>Click to edit Master title style</a:t>
            </a:r>
            <a:endParaRPr lang="en-GB" dirty="0"/>
          </a:p>
        </p:txBody>
      </p:sp>
      <p:sp>
        <p:nvSpPr>
          <p:cNvPr id="3" name="Body master placeholder"/>
          <p:cNvSpPr>
            <a:spLocks noGrp="1"/>
          </p:cNvSpPr>
          <p:nvPr>
            <p:ph type="body" idx="1"/>
          </p:nvPr>
        </p:nvSpPr>
        <p:spPr>
          <a:xfrm>
            <a:off x="273050" y="1336675"/>
            <a:ext cx="9359899" cy="4837113"/>
          </a:xfrm>
          <a:prstGeom prst="rect">
            <a:avLst/>
          </a:prstGeom>
        </p:spPr>
        <p:txBody>
          <a:bodyPr vert="horz" lIns="0" tIns="0" rIns="0" bIns="0" spcCol="17640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9242950" y="6579515"/>
            <a:ext cx="390000" cy="123111"/>
          </a:xfrm>
          <a:prstGeom prst="rect">
            <a:avLst/>
          </a:prstGeom>
        </p:spPr>
        <p:txBody>
          <a:bodyPr vert="horz" lIns="0" tIns="0" rIns="0" bIns="0" rtlCol="0" anchor="t" anchorCtr="0">
            <a:noAutofit/>
          </a:bodyPr>
          <a:lstStyle>
            <a:lvl1pPr algn="r">
              <a:defRPr sz="800">
                <a:solidFill>
                  <a:schemeClr val="tx1"/>
                </a:solidFill>
              </a:defRPr>
            </a:lvl1pPr>
          </a:lstStyle>
          <a:p>
            <a:fld id="{59982661-8095-4F36-B003-38F8D9469F79}" type="slidenum">
              <a:rPr lang="en-GB" smtClean="0"/>
              <a:pPr/>
              <a:t>‹#›</a:t>
            </a:fld>
            <a:endParaRPr lang="en-GB" dirty="0"/>
          </a:p>
        </p:txBody>
      </p:sp>
      <p:sp>
        <p:nvSpPr>
          <p:cNvPr id="8" name="Filename" hidden="1"/>
          <p:cNvSpPr txBox="1"/>
          <p:nvPr/>
        </p:nvSpPr>
        <p:spPr>
          <a:xfrm>
            <a:off x="273050" y="6710363"/>
            <a:ext cx="7410000" cy="147637"/>
          </a:xfrm>
          <a:prstGeom prst="rect">
            <a:avLst/>
          </a:prstGeom>
          <a:noFill/>
        </p:spPr>
        <p:txBody>
          <a:bodyPr wrap="square" lIns="0" tIns="0" rIns="0" bIns="0" rtlCol="0" anchor="b" anchorCtr="0">
            <a:noAutofit/>
          </a:bodyPr>
          <a:lstStyle/>
          <a:p>
            <a:r>
              <a:rPr lang="en-IE" sz="500" noProof="1" smtClean="0">
                <a:solidFill>
                  <a:schemeClr val="tx1"/>
                </a:solidFill>
                <a:latin typeface="+mn-lt"/>
                <a:cs typeface="Arial" pitchFamily="34" charset="0"/>
              </a:rPr>
              <a:t>C:\Users\dwalsh\Desktop\Presentation to GSBA 10 May 2018.pptx</a:t>
            </a:r>
            <a:endParaRPr lang="en-GB" sz="500" noProof="1">
              <a:solidFill>
                <a:schemeClr val="tx1"/>
              </a:solidFill>
              <a:latin typeface="+mn-lt"/>
              <a:cs typeface="Arial" pitchFamily="34" charset="0"/>
            </a:endParaRPr>
          </a:p>
        </p:txBody>
      </p:sp>
      <p:sp>
        <p:nvSpPr>
          <p:cNvPr id="16" name="Draft" hidden="1"/>
          <p:cNvSpPr txBox="1">
            <a:spLocks noChangeArrowheads="1"/>
          </p:cNvSpPr>
          <p:nvPr/>
        </p:nvSpPr>
        <p:spPr bwMode="auto">
          <a:xfrm>
            <a:off x="8151911" y="73025"/>
            <a:ext cx="1477963" cy="184150"/>
          </a:xfrm>
          <a:prstGeom prst="rect">
            <a:avLst/>
          </a:prstGeom>
          <a:noFill/>
          <a:ln w="9525">
            <a:noFill/>
            <a:miter lim="800000"/>
            <a:headEnd/>
            <a:tailEnd/>
          </a:ln>
          <a:effectLst/>
        </p:spPr>
        <p:txBody>
          <a:bodyPr lIns="0" tIns="0" rIns="0" bIns="0"/>
          <a:lstStyle/>
          <a:p>
            <a:pPr algn="r">
              <a:lnSpc>
                <a:spcPct val="100000"/>
              </a:lnSpc>
              <a:spcAft>
                <a:spcPct val="0"/>
              </a:spcAft>
              <a:buFontTx/>
              <a:buNone/>
            </a:pPr>
            <a:r>
              <a:rPr lang="en-GB" sz="1000" dirty="0">
                <a:solidFill>
                  <a:srgbClr val="C0C0C0"/>
                </a:solidFill>
                <a:latin typeface="+mj-lt"/>
              </a:rPr>
              <a:t>DRAFT</a:t>
            </a:r>
          </a:p>
        </p:txBody>
      </p:sp>
      <p:grpSp>
        <p:nvGrpSpPr>
          <p:cNvPr id="12" name="Progress Bar"/>
          <p:cNvGrpSpPr/>
          <p:nvPr/>
        </p:nvGrpSpPr>
        <p:grpSpPr>
          <a:xfrm>
            <a:off x="269874" y="260349"/>
            <a:ext cx="9360000" cy="0"/>
            <a:chOff x="269874" y="260349"/>
            <a:chExt cx="9360000" cy="0"/>
          </a:xfrm>
        </p:grpSpPr>
        <p:cxnSp>
          <p:nvCxnSpPr>
            <p:cNvPr id="13" name="Straight Connector 12"/>
            <p:cNvCxnSpPr/>
            <p:nvPr/>
          </p:nvCxnSpPr>
          <p:spPr bwMode="auto">
            <a:xfrm>
              <a:off x="269874" y="260349"/>
              <a:ext cx="931652" cy="0"/>
            </a:xfrm>
            <a:prstGeom prst="line">
              <a:avLst/>
            </a:prstGeom>
            <a:solidFill>
              <a:srgbClr val="E2E8EF"/>
            </a:solidFill>
            <a:ln w="19050" cap="flat" cmpd="sng" algn="ctr">
              <a:solidFill>
                <a:schemeClr val="tx1"/>
              </a:solidFill>
              <a:prstDash val="solid"/>
              <a:round/>
              <a:headEnd type="none" w="med" len="med"/>
              <a:tailEnd type="none"/>
            </a:ln>
            <a:effectLst/>
          </p:spPr>
        </p:cxnSp>
        <p:cxnSp>
          <p:nvCxnSpPr>
            <p:cNvPr id="14" name="Straight Connector 13"/>
            <p:cNvCxnSpPr/>
            <p:nvPr/>
          </p:nvCxnSpPr>
          <p:spPr bwMode="auto">
            <a:xfrm>
              <a:off x="1356700" y="260349"/>
              <a:ext cx="1944000" cy="0"/>
            </a:xfrm>
            <a:prstGeom prst="line">
              <a:avLst/>
            </a:prstGeom>
            <a:solidFill>
              <a:srgbClr val="E2E8EF"/>
            </a:solidFill>
            <a:ln w="19050" cap="flat" cmpd="sng" algn="ctr">
              <a:solidFill>
                <a:schemeClr val="accent2"/>
              </a:solidFill>
              <a:prstDash val="solid"/>
              <a:round/>
              <a:headEnd type="none" w="med" len="med"/>
              <a:tailEnd type="none"/>
            </a:ln>
            <a:effectLst/>
          </p:spPr>
        </p:cxnSp>
        <p:cxnSp>
          <p:nvCxnSpPr>
            <p:cNvPr id="15" name="Straight Connector 14"/>
            <p:cNvCxnSpPr/>
            <p:nvPr/>
          </p:nvCxnSpPr>
          <p:spPr bwMode="auto">
            <a:xfrm>
              <a:off x="3455874" y="260349"/>
              <a:ext cx="6174000" cy="0"/>
            </a:xfrm>
            <a:prstGeom prst="line">
              <a:avLst/>
            </a:prstGeom>
            <a:solidFill>
              <a:srgbClr val="E2E8EF"/>
            </a:solidFill>
            <a:ln w="19050" cap="flat" cmpd="sng" algn="ctr">
              <a:solidFill>
                <a:schemeClr val="accent1"/>
              </a:solidFill>
              <a:prstDash val="solid"/>
              <a:round/>
              <a:headEnd type="none" w="med" len="med"/>
              <a:tailEnd type="none"/>
            </a:ln>
            <a:effectLst/>
          </p:spPr>
        </p:cxnSp>
      </p:grpSp>
      <p:grpSp>
        <p:nvGrpSpPr>
          <p:cNvPr id="4" name="Guide Markers"/>
          <p:cNvGrpSpPr/>
          <p:nvPr/>
        </p:nvGrpSpPr>
        <p:grpSpPr>
          <a:xfrm>
            <a:off x="-446678" y="-406515"/>
            <a:ext cx="10609194" cy="6582990"/>
            <a:chOff x="-446678" y="-406515"/>
            <a:chExt cx="10609194" cy="6582990"/>
          </a:xfrm>
        </p:grpSpPr>
        <p:cxnSp>
          <p:nvCxnSpPr>
            <p:cNvPr id="17" name="Straight Connector 16"/>
            <p:cNvCxnSpPr/>
            <p:nvPr/>
          </p:nvCxnSpPr>
          <p:spPr>
            <a:xfrm>
              <a:off x="273050" y="-406515"/>
              <a:ext cx="0" cy="38176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13291" y="-248544"/>
              <a:ext cx="513032" cy="223794"/>
            </a:xfrm>
            <a:prstGeom prst="rect">
              <a:avLst/>
            </a:prstGeom>
            <a:noFill/>
          </p:spPr>
          <p:txBody>
            <a:bodyPr wrap="none" lIns="0" tIns="0" rIns="0" bIns="0" rtlCol="0" anchor="b" anchorCtr="0">
              <a:noAutofit/>
            </a:bodyPr>
            <a:lstStyle/>
            <a:p>
              <a:r>
                <a:rPr lang="en-GB" sz="800" dirty="0"/>
                <a:t>13.00</a:t>
              </a:r>
            </a:p>
          </p:txBody>
        </p:sp>
        <p:cxnSp>
          <p:nvCxnSpPr>
            <p:cNvPr id="19" name="Straight Connector 18"/>
            <p:cNvCxnSpPr/>
            <p:nvPr/>
          </p:nvCxnSpPr>
          <p:spPr>
            <a:xfrm rot="5400000">
              <a:off x="-251718" y="1127222"/>
              <a:ext cx="0" cy="3899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46678" y="1177923"/>
              <a:ext cx="389920" cy="125379"/>
            </a:xfrm>
            <a:prstGeom prst="rect">
              <a:avLst/>
            </a:prstGeom>
            <a:noFill/>
          </p:spPr>
          <p:txBody>
            <a:bodyPr wrap="none" lIns="0" tIns="0" rIns="0" bIns="0" rtlCol="0">
              <a:noAutofit/>
            </a:bodyPr>
            <a:lstStyle/>
            <a:p>
              <a:pPr algn="r"/>
              <a:r>
                <a:rPr lang="en-GB" sz="800" dirty="0"/>
                <a:t>5.82</a:t>
              </a:r>
            </a:p>
          </p:txBody>
        </p:sp>
        <p:cxnSp>
          <p:nvCxnSpPr>
            <p:cNvPr id="21" name="Straight Connector 20"/>
            <p:cNvCxnSpPr/>
            <p:nvPr/>
          </p:nvCxnSpPr>
          <p:spPr>
            <a:xfrm rot="5400000">
              <a:off x="-251718" y="5981515"/>
              <a:ext cx="0" cy="3899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46678" y="6023008"/>
              <a:ext cx="389920" cy="125379"/>
            </a:xfrm>
            <a:prstGeom prst="rect">
              <a:avLst/>
            </a:prstGeom>
            <a:noFill/>
          </p:spPr>
          <p:txBody>
            <a:bodyPr wrap="none" lIns="0" tIns="0" rIns="0" bIns="0" rtlCol="0">
              <a:noAutofit/>
            </a:bodyPr>
            <a:lstStyle/>
            <a:p>
              <a:pPr algn="r"/>
              <a:r>
                <a:rPr lang="en-GB" sz="800" dirty="0"/>
                <a:t>7.62</a:t>
              </a:r>
            </a:p>
          </p:txBody>
        </p:sp>
        <p:cxnSp>
          <p:nvCxnSpPr>
            <p:cNvPr id="23" name="Straight Connector 22"/>
            <p:cNvCxnSpPr/>
            <p:nvPr/>
          </p:nvCxnSpPr>
          <p:spPr>
            <a:xfrm>
              <a:off x="9632950" y="-406515"/>
              <a:ext cx="0" cy="38176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649484" y="-248544"/>
              <a:ext cx="513032" cy="223794"/>
            </a:xfrm>
            <a:prstGeom prst="rect">
              <a:avLst/>
            </a:prstGeom>
            <a:noFill/>
          </p:spPr>
          <p:txBody>
            <a:bodyPr wrap="none" lIns="0" tIns="0" rIns="0" bIns="0" rtlCol="0" anchor="b" anchorCtr="0">
              <a:noAutofit/>
            </a:bodyPr>
            <a:lstStyle/>
            <a:p>
              <a:r>
                <a:rPr lang="en-GB" sz="800" dirty="0"/>
                <a:t>13.00</a:t>
              </a:r>
            </a:p>
          </p:txBody>
        </p:sp>
      </p:grpSp>
      <p:sp>
        <p:nvSpPr>
          <p:cNvPr id="25" name="SecondaryLogo" hidden="1"/>
          <p:cNvSpPr>
            <a:spLocks noChangeArrowheads="1"/>
          </p:cNvSpPr>
          <p:nvPr/>
        </p:nvSpPr>
        <p:spPr bwMode="auto">
          <a:xfrm>
            <a:off x="8151911" y="551953"/>
            <a:ext cx="1481039" cy="357516"/>
          </a:xfrm>
          <a:prstGeom prst="rect">
            <a:avLst/>
          </a:prstGeom>
          <a:solidFill>
            <a:schemeClr val="bg1">
              <a:lumMod val="95000"/>
            </a:schemeClr>
          </a:solidFill>
          <a:ln w="9525" algn="ctr">
            <a:noFill/>
            <a:miter lim="800000"/>
            <a:headEnd/>
            <a:tailEnd/>
          </a:ln>
          <a:effectLst/>
        </p:spPr>
        <p:txBody>
          <a:bodyPr wrap="none" lIns="0" tIns="0" rIns="0" bIns="0" anchor="ctr" anchorCtr="0"/>
          <a:lstStyle/>
          <a:p>
            <a:pPr algn="r">
              <a:lnSpc>
                <a:spcPct val="100000"/>
              </a:lnSpc>
              <a:spcBef>
                <a:spcPct val="0"/>
              </a:spcBef>
              <a:spcAft>
                <a:spcPct val="0"/>
              </a:spcAft>
              <a:buFontTx/>
              <a:buNone/>
            </a:pPr>
            <a:r>
              <a:rPr lang="en-GB" sz="800" dirty="0"/>
              <a:t>Secondary Logo</a:t>
            </a:r>
          </a:p>
        </p:txBody>
      </p:sp>
    </p:spTree>
    <p:extLst>
      <p:ext uri="{BB962C8B-B14F-4D97-AF65-F5344CB8AC3E}">
        <p14:creationId xmlns:p14="http://schemas.microsoft.com/office/powerpoint/2010/main" val="80110602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Lst>
  <p:hf hdr="0" ftr="0" dt="0"/>
  <p:txStyles>
    <p:titleStyle>
      <a:lvl1pPr algn="l" defTabSz="957838" rtl="0" eaLnBrk="1" latinLnBrk="0" hangingPunct="1">
        <a:spcBef>
          <a:spcPct val="0"/>
        </a:spcBef>
        <a:buNone/>
        <a:defRPr sz="2000" kern="1200" cap="all" baseline="0">
          <a:solidFill>
            <a:schemeClr val="tx2"/>
          </a:solidFill>
          <a:latin typeface="+mj-lt"/>
          <a:ea typeface="+mj-ea"/>
          <a:cs typeface="+mj-cs"/>
        </a:defRPr>
      </a:lvl1pPr>
    </p:titleStyle>
    <p:bodyStyle>
      <a:lvl1pPr marL="0" indent="0" algn="l" defTabSz="957838" rtl="0" eaLnBrk="1" latinLnBrk="0" hangingPunct="1">
        <a:lnSpc>
          <a:spcPct val="110000"/>
        </a:lnSpc>
        <a:spcBef>
          <a:spcPts val="0"/>
        </a:spcBef>
        <a:spcAft>
          <a:spcPts val="1000"/>
        </a:spcAft>
        <a:buFontTx/>
        <a:buNone/>
        <a:defRPr sz="900" b="0" kern="1200">
          <a:solidFill>
            <a:schemeClr val="tx1"/>
          </a:solidFill>
          <a:latin typeface="+mn-lt"/>
          <a:ea typeface="+mn-ea"/>
          <a:cs typeface="+mn-cs"/>
        </a:defRPr>
      </a:lvl1pPr>
      <a:lvl2pPr marL="183600" indent="-183600" algn="l" defTabSz="957838" rtl="0" eaLnBrk="1" latinLnBrk="0" hangingPunct="1">
        <a:lnSpc>
          <a:spcPct val="110000"/>
        </a:lnSpc>
        <a:spcBef>
          <a:spcPts val="0"/>
        </a:spcBef>
        <a:spcAft>
          <a:spcPts val="300"/>
        </a:spcAft>
        <a:buClr>
          <a:srgbClr val="63666A"/>
        </a:buClr>
        <a:buFont typeface="Wingdings 2" panose="05020102010507070707" pitchFamily="18" charset="2"/>
        <a:buChar char=""/>
        <a:defRPr sz="900" kern="1200">
          <a:solidFill>
            <a:schemeClr val="tx1"/>
          </a:solidFill>
          <a:latin typeface="+mn-lt"/>
          <a:ea typeface="+mn-ea"/>
          <a:cs typeface="+mn-cs"/>
        </a:defRPr>
      </a:lvl2pPr>
      <a:lvl3pPr marL="320400" indent="-136800" algn="l" defTabSz="957838" rtl="0" eaLnBrk="1" latinLnBrk="0" hangingPunct="1">
        <a:lnSpc>
          <a:spcPct val="110000"/>
        </a:lnSpc>
        <a:spcBef>
          <a:spcPts val="0"/>
        </a:spcBef>
        <a:spcAft>
          <a:spcPts val="300"/>
        </a:spcAft>
        <a:buClr>
          <a:schemeClr val="tx1"/>
        </a:buClr>
        <a:buFont typeface="Arial" panose="020B0604020202020204" pitchFamily="34" charset="0"/>
        <a:buChar char="–"/>
        <a:defRPr sz="900" kern="1200" baseline="0">
          <a:solidFill>
            <a:schemeClr val="tx1"/>
          </a:solidFill>
          <a:latin typeface="+mn-lt"/>
          <a:ea typeface="+mn-ea"/>
          <a:cs typeface="+mn-cs"/>
        </a:defRPr>
      </a:lvl3pPr>
      <a:lvl4pPr marL="457200" indent="-136800" algn="l" defTabSz="957838" rtl="0" eaLnBrk="1" latinLnBrk="0" hangingPunct="1">
        <a:lnSpc>
          <a:spcPct val="110000"/>
        </a:lnSpc>
        <a:spcBef>
          <a:spcPts val="0"/>
        </a:spcBef>
        <a:spcAft>
          <a:spcPts val="300"/>
        </a:spcAft>
        <a:buFont typeface="Wingdings" panose="05000000000000000000" pitchFamily="2" charset="2"/>
        <a:buChar char="§"/>
        <a:defRPr sz="900" kern="1200">
          <a:solidFill>
            <a:schemeClr val="tx1"/>
          </a:solidFill>
          <a:latin typeface="+mn-lt"/>
          <a:ea typeface="+mn-ea"/>
          <a:cs typeface="+mn-cs"/>
        </a:defRPr>
      </a:lvl4pPr>
      <a:lvl5pPr marL="594000" indent="-136800" algn="l" defTabSz="957838" rtl="0" eaLnBrk="1" latinLnBrk="0" hangingPunct="1">
        <a:lnSpc>
          <a:spcPct val="110000"/>
        </a:lnSpc>
        <a:spcBef>
          <a:spcPts val="0"/>
        </a:spcBef>
        <a:spcAft>
          <a:spcPts val="300"/>
        </a:spcAft>
        <a:buClr>
          <a:schemeClr val="tx1"/>
        </a:buClr>
        <a:buFont typeface="Arial" panose="020B0604020202020204" pitchFamily="34" charset="0"/>
        <a:buChar char="–"/>
        <a:tabLst/>
        <a:defRPr sz="900" kern="1200" baseline="0">
          <a:solidFill>
            <a:schemeClr val="tx1"/>
          </a:solidFill>
          <a:latin typeface="+mn-lt"/>
          <a:ea typeface="+mn-ea"/>
          <a:cs typeface="+mn-cs"/>
        </a:defRPr>
      </a:lvl5pPr>
      <a:lvl6pPr marL="0" indent="0" algn="l" defTabSz="957838" rtl="0" eaLnBrk="1" latinLnBrk="0" hangingPunct="1">
        <a:lnSpc>
          <a:spcPct val="110000"/>
        </a:lnSpc>
        <a:spcBef>
          <a:spcPts val="1800"/>
        </a:spcBef>
        <a:spcAft>
          <a:spcPts val="300"/>
        </a:spcAft>
        <a:buFontTx/>
        <a:buNone/>
        <a:defRPr sz="2000" kern="1200" cap="all" baseline="0">
          <a:solidFill>
            <a:schemeClr val="tx2"/>
          </a:solidFill>
          <a:latin typeface="+mn-lt"/>
          <a:ea typeface="+mn-ea"/>
          <a:cs typeface="+mn-cs"/>
        </a:defRPr>
      </a:lvl6pPr>
      <a:lvl7pPr marL="0" indent="0" algn="l" defTabSz="957838" rtl="0" eaLnBrk="1" latinLnBrk="0" hangingPunct="1">
        <a:lnSpc>
          <a:spcPct val="110000"/>
        </a:lnSpc>
        <a:spcBef>
          <a:spcPts val="0"/>
        </a:spcBef>
        <a:spcAft>
          <a:spcPts val="1200"/>
        </a:spcAft>
        <a:buFontTx/>
        <a:buNone/>
        <a:defRPr sz="1200" kern="1200" cap="none" baseline="0">
          <a:solidFill>
            <a:schemeClr val="tx1"/>
          </a:solidFill>
          <a:latin typeface="+mj-lt"/>
          <a:ea typeface="+mn-ea"/>
          <a:cs typeface="+mn-cs"/>
        </a:defRPr>
      </a:lvl7pPr>
      <a:lvl8pPr marL="0" indent="0" algn="l" defTabSz="957838" rtl="0" eaLnBrk="1" latinLnBrk="0" hangingPunct="1">
        <a:lnSpc>
          <a:spcPct val="110000"/>
        </a:lnSpc>
        <a:spcBef>
          <a:spcPts val="1200"/>
        </a:spcBef>
        <a:spcAft>
          <a:spcPts val="600"/>
        </a:spcAft>
        <a:buFontTx/>
        <a:buNone/>
        <a:defRPr sz="1000" b="1" kern="1200" baseline="0">
          <a:solidFill>
            <a:schemeClr val="accent1"/>
          </a:solidFill>
          <a:latin typeface="+mn-lt"/>
          <a:ea typeface="+mn-ea"/>
          <a:cs typeface="+mn-cs"/>
        </a:defRPr>
      </a:lvl8pPr>
      <a:lvl9pPr marL="0" indent="0" algn="l" defTabSz="957838" rtl="0" eaLnBrk="1" latinLnBrk="0" hangingPunct="1">
        <a:lnSpc>
          <a:spcPct val="110000"/>
        </a:lnSpc>
        <a:spcBef>
          <a:spcPts val="600"/>
        </a:spcBef>
        <a:spcAft>
          <a:spcPts val="300"/>
        </a:spcAft>
        <a:buFontTx/>
        <a:buNone/>
        <a:defRPr sz="900" b="1" kern="1200" baseline="0">
          <a:solidFill>
            <a:schemeClr val="tx1"/>
          </a:solidFill>
          <a:latin typeface="+mj-lt"/>
          <a:ea typeface="+mn-ea"/>
          <a:cs typeface="+mn-cs"/>
        </a:defRPr>
      </a:lvl9pPr>
    </p:bodyStyle>
    <p:otherStyle>
      <a:defPPr>
        <a:defRPr lang="en-US"/>
      </a:defPPr>
      <a:lvl1pPr marL="0" algn="l" defTabSz="957838" rtl="0" eaLnBrk="1" latinLnBrk="0" hangingPunct="1">
        <a:defRPr sz="1900" kern="1200">
          <a:solidFill>
            <a:schemeClr val="tx1"/>
          </a:solidFill>
          <a:latin typeface="+mn-lt"/>
          <a:ea typeface="+mn-ea"/>
          <a:cs typeface="+mn-cs"/>
        </a:defRPr>
      </a:lvl1pPr>
      <a:lvl2pPr marL="478919" algn="l" defTabSz="957838" rtl="0" eaLnBrk="1" latinLnBrk="0" hangingPunct="1">
        <a:defRPr sz="1900" kern="1200">
          <a:solidFill>
            <a:schemeClr val="tx1"/>
          </a:solidFill>
          <a:latin typeface="+mn-lt"/>
          <a:ea typeface="+mn-ea"/>
          <a:cs typeface="+mn-cs"/>
        </a:defRPr>
      </a:lvl2pPr>
      <a:lvl3pPr marL="957838" algn="l" defTabSz="957838" rtl="0" eaLnBrk="1" latinLnBrk="0" hangingPunct="1">
        <a:defRPr sz="1900" kern="1200">
          <a:solidFill>
            <a:schemeClr val="tx1"/>
          </a:solidFill>
          <a:latin typeface="+mn-lt"/>
          <a:ea typeface="+mn-ea"/>
          <a:cs typeface="+mn-cs"/>
        </a:defRPr>
      </a:lvl3pPr>
      <a:lvl4pPr marL="1436757" algn="l" defTabSz="957838" rtl="0" eaLnBrk="1" latinLnBrk="0" hangingPunct="1">
        <a:defRPr sz="1900" kern="1200">
          <a:solidFill>
            <a:schemeClr val="tx1"/>
          </a:solidFill>
          <a:latin typeface="+mn-lt"/>
          <a:ea typeface="+mn-ea"/>
          <a:cs typeface="+mn-cs"/>
        </a:defRPr>
      </a:lvl4pPr>
      <a:lvl5pPr marL="1915677" algn="l" defTabSz="957838" rtl="0" eaLnBrk="1" latinLnBrk="0" hangingPunct="1">
        <a:defRPr sz="1900" kern="1200">
          <a:solidFill>
            <a:schemeClr val="tx1"/>
          </a:solidFill>
          <a:latin typeface="+mn-lt"/>
          <a:ea typeface="+mn-ea"/>
          <a:cs typeface="+mn-cs"/>
        </a:defRPr>
      </a:lvl5pPr>
      <a:lvl6pPr marL="2394596" algn="l" defTabSz="957838" rtl="0" eaLnBrk="1" latinLnBrk="0" hangingPunct="1">
        <a:defRPr sz="1900" kern="1200">
          <a:solidFill>
            <a:schemeClr val="tx1"/>
          </a:solidFill>
          <a:latin typeface="+mn-lt"/>
          <a:ea typeface="+mn-ea"/>
          <a:cs typeface="+mn-cs"/>
        </a:defRPr>
      </a:lvl6pPr>
      <a:lvl7pPr marL="2873515" algn="l" defTabSz="957838" rtl="0" eaLnBrk="1" latinLnBrk="0" hangingPunct="1">
        <a:defRPr sz="1900" kern="1200">
          <a:solidFill>
            <a:schemeClr val="tx1"/>
          </a:solidFill>
          <a:latin typeface="+mn-lt"/>
          <a:ea typeface="+mn-ea"/>
          <a:cs typeface="+mn-cs"/>
        </a:defRPr>
      </a:lvl7pPr>
      <a:lvl8pPr marL="3352434" algn="l" defTabSz="957838" rtl="0" eaLnBrk="1" latinLnBrk="0" hangingPunct="1">
        <a:defRPr sz="1900" kern="1200">
          <a:solidFill>
            <a:schemeClr val="tx1"/>
          </a:solidFill>
          <a:latin typeface="+mn-lt"/>
          <a:ea typeface="+mn-ea"/>
          <a:cs typeface="+mn-cs"/>
        </a:defRPr>
      </a:lvl8pPr>
      <a:lvl9pPr marL="3831353" algn="l" defTabSz="957838"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4.xml"/><Relationship Id="rId1" Type="http://schemas.openxmlformats.org/officeDocument/2006/relationships/tags" Target="../tags/tag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bailii.org/cgi-bin/redirect.cgi?path=/ew/cases/EWCA/Civ/1999/3019.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4" name="Title"/>
          <p:cNvSpPr>
            <a:spLocks noGrp="1"/>
          </p:cNvSpPr>
          <p:nvPr>
            <p:ph type="ctrTitle"/>
          </p:nvPr>
        </p:nvSpPr>
        <p:spPr/>
        <p:txBody>
          <a:bodyPr/>
          <a:lstStyle/>
          <a:p>
            <a:r>
              <a:rPr lang="en-IE" dirty="0" smtClean="0"/>
              <a:t>Forensic Accounting</a:t>
            </a:r>
            <a:endParaRPr lang="en-GB" dirty="0"/>
          </a:p>
        </p:txBody>
      </p:sp>
      <p:sp>
        <p:nvSpPr>
          <p:cNvPr id="12" name="Subtitle"/>
          <p:cNvSpPr>
            <a:spLocks noGrp="1"/>
          </p:cNvSpPr>
          <p:nvPr>
            <p:ph type="subTitle" idx="1"/>
          </p:nvPr>
        </p:nvSpPr>
        <p:spPr/>
        <p:txBody>
          <a:bodyPr/>
          <a:lstStyle/>
          <a:p>
            <a:r>
              <a:rPr lang="en-IE" dirty="0" smtClean="0"/>
              <a:t>Galway Solicitors Bar Association</a:t>
            </a:r>
            <a:endParaRPr lang="en-GB" dirty="0"/>
          </a:p>
        </p:txBody>
      </p:sp>
      <p:sp>
        <p:nvSpPr>
          <p:cNvPr id="7" name="Cover Image" hidden="1"/>
          <p:cNvSpPr>
            <a:spLocks noGrp="1"/>
          </p:cNvSpPr>
          <p:nvPr>
            <p:ph type="pic" sz="quarter" idx="10"/>
          </p:nvPr>
        </p:nvSpPr>
        <p:spPr/>
      </p:sp>
      <p:sp>
        <p:nvSpPr>
          <p:cNvPr id="5" name="Date"/>
          <p:cNvSpPr txBox="1">
            <a:spLocks noChangeArrowheads="1"/>
          </p:cNvSpPr>
          <p:nvPr/>
        </p:nvSpPr>
        <p:spPr bwMode="auto">
          <a:xfrm>
            <a:off x="504000" y="5439600"/>
            <a:ext cx="4181475" cy="183600"/>
          </a:xfrm>
          <a:prstGeom prst="rect">
            <a:avLst/>
          </a:prstGeom>
          <a:noFill/>
          <a:ln w="9525" algn="ctr">
            <a:noFill/>
            <a:miter lim="800000"/>
            <a:headEnd/>
            <a:tailEnd/>
          </a:ln>
          <a:effectLst/>
        </p:spPr>
        <p:txBody>
          <a:bodyPr lIns="0" tIns="0" rIns="0" bIns="0"/>
          <a:lstStyle>
            <a:defPPr>
              <a:defRPr/>
            </a:defPPr>
            <a:lvl1pPr algn="ctr" rtl="0" fontAlgn="base">
              <a:lnSpc>
                <a:spcPct val="110000"/>
              </a:lnSpc>
              <a:spcBef>
                <a:spcPct val="0"/>
              </a:spcBef>
              <a:spcAft>
                <a:spcPct val="20000"/>
              </a:spcAft>
              <a:buFont typeface="Arial" charset="0"/>
              <a:defRPr sz="1200" kern="1200">
                <a:solidFill>
                  <a:schemeClr val="tx1"/>
                </a:solidFill>
                <a:latin typeface="Arial" charset="0"/>
                <a:ea typeface="+mn-ea"/>
                <a:cs typeface="Arial" charset="0"/>
              </a:defRPr>
            </a:lvl1pPr>
            <a:lvl2pPr marL="457200" algn="ctr" rtl="0" fontAlgn="base">
              <a:lnSpc>
                <a:spcPct val="110000"/>
              </a:lnSpc>
              <a:spcBef>
                <a:spcPct val="0"/>
              </a:spcBef>
              <a:spcAft>
                <a:spcPct val="20000"/>
              </a:spcAft>
              <a:buFont typeface="Arial" charset="0"/>
              <a:defRPr sz="1200" kern="1200">
                <a:solidFill>
                  <a:schemeClr val="tx1"/>
                </a:solidFill>
                <a:latin typeface="Arial" charset="0"/>
                <a:ea typeface="+mn-ea"/>
                <a:cs typeface="Arial" charset="0"/>
              </a:defRPr>
            </a:lvl2pPr>
            <a:lvl3pPr marL="914400" algn="ctr" rtl="0" fontAlgn="base">
              <a:lnSpc>
                <a:spcPct val="110000"/>
              </a:lnSpc>
              <a:spcBef>
                <a:spcPct val="0"/>
              </a:spcBef>
              <a:spcAft>
                <a:spcPct val="20000"/>
              </a:spcAft>
              <a:buFont typeface="Arial" charset="0"/>
              <a:defRPr sz="1200" kern="1200">
                <a:solidFill>
                  <a:schemeClr val="tx1"/>
                </a:solidFill>
                <a:latin typeface="Arial" charset="0"/>
                <a:ea typeface="+mn-ea"/>
                <a:cs typeface="Arial" charset="0"/>
              </a:defRPr>
            </a:lvl3pPr>
            <a:lvl4pPr marL="1371600" algn="ctr" rtl="0" fontAlgn="base">
              <a:lnSpc>
                <a:spcPct val="110000"/>
              </a:lnSpc>
              <a:spcBef>
                <a:spcPct val="0"/>
              </a:spcBef>
              <a:spcAft>
                <a:spcPct val="20000"/>
              </a:spcAft>
              <a:buFont typeface="Arial" charset="0"/>
              <a:defRPr sz="1200" kern="1200">
                <a:solidFill>
                  <a:schemeClr val="tx1"/>
                </a:solidFill>
                <a:latin typeface="Arial" charset="0"/>
                <a:ea typeface="+mn-ea"/>
                <a:cs typeface="Arial" charset="0"/>
              </a:defRPr>
            </a:lvl4pPr>
            <a:lvl5pPr marL="1828800" algn="ctr" rtl="0" fontAlgn="base">
              <a:lnSpc>
                <a:spcPct val="110000"/>
              </a:lnSpc>
              <a:spcBef>
                <a:spcPct val="0"/>
              </a:spcBef>
              <a:spcAft>
                <a:spcPct val="20000"/>
              </a:spcAft>
              <a:buFont typeface="Arial" charset="0"/>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a:lstStyle>
          <a:p>
            <a:pPr algn="l">
              <a:lnSpc>
                <a:spcPct val="100000"/>
              </a:lnSpc>
              <a:spcBef>
                <a:spcPct val="50000"/>
              </a:spcBef>
              <a:spcAft>
                <a:spcPct val="0"/>
              </a:spcAft>
              <a:buFontTx/>
              <a:buNone/>
            </a:pPr>
            <a:r>
              <a:rPr lang="en-GB" dirty="0" smtClean="0">
                <a:solidFill>
                  <a:schemeClr val="bg2"/>
                </a:solidFill>
                <a:latin typeface="+mn-lt"/>
              </a:rPr>
              <a:t>11 April 2018</a:t>
            </a:r>
            <a:endParaRPr lang="en-GB" dirty="0">
              <a:solidFill>
                <a:schemeClr val="bg2"/>
              </a:solidFill>
              <a:latin typeface="+mn-lt"/>
            </a:endParaRPr>
          </a:p>
        </p:txBody>
      </p:sp>
      <p:sp>
        <p:nvSpPr>
          <p:cNvPr id="6" name="Endorsement"/>
          <p:cNvSpPr txBox="1">
            <a:spLocks noChangeArrowheads="1"/>
          </p:cNvSpPr>
          <p:nvPr/>
        </p:nvSpPr>
        <p:spPr bwMode="auto">
          <a:xfrm>
            <a:off x="6061749" y="276108"/>
            <a:ext cx="3390901" cy="122238"/>
          </a:xfrm>
          <a:prstGeom prst="rect">
            <a:avLst/>
          </a:prstGeom>
          <a:noFill/>
          <a:ln w="9525" algn="ctr">
            <a:noFill/>
            <a:miter lim="800000"/>
            <a:headEnd/>
            <a:tailEnd/>
          </a:ln>
          <a:effectLst/>
        </p:spPr>
        <p:txBody>
          <a:bodyPr lIns="0" tIns="0" rIns="0" bIns="0"/>
          <a:lstStyle>
            <a:defPPr>
              <a:defRPr/>
            </a:defPPr>
            <a:lvl1pPr algn="ctr" rtl="0" fontAlgn="base">
              <a:lnSpc>
                <a:spcPct val="110000"/>
              </a:lnSpc>
              <a:spcBef>
                <a:spcPct val="0"/>
              </a:spcBef>
              <a:spcAft>
                <a:spcPct val="20000"/>
              </a:spcAft>
              <a:buFont typeface="Arial" charset="0"/>
              <a:defRPr sz="1200" kern="1200">
                <a:solidFill>
                  <a:schemeClr val="tx1"/>
                </a:solidFill>
                <a:latin typeface="Arial" charset="0"/>
                <a:ea typeface="+mn-ea"/>
                <a:cs typeface="Arial" charset="0"/>
              </a:defRPr>
            </a:lvl1pPr>
            <a:lvl2pPr marL="457200" algn="ctr" rtl="0" fontAlgn="base">
              <a:lnSpc>
                <a:spcPct val="110000"/>
              </a:lnSpc>
              <a:spcBef>
                <a:spcPct val="0"/>
              </a:spcBef>
              <a:spcAft>
                <a:spcPct val="20000"/>
              </a:spcAft>
              <a:buFont typeface="Arial" charset="0"/>
              <a:defRPr sz="1200" kern="1200">
                <a:solidFill>
                  <a:schemeClr val="tx1"/>
                </a:solidFill>
                <a:latin typeface="Arial" charset="0"/>
                <a:ea typeface="+mn-ea"/>
                <a:cs typeface="Arial" charset="0"/>
              </a:defRPr>
            </a:lvl2pPr>
            <a:lvl3pPr marL="914400" algn="ctr" rtl="0" fontAlgn="base">
              <a:lnSpc>
                <a:spcPct val="110000"/>
              </a:lnSpc>
              <a:spcBef>
                <a:spcPct val="0"/>
              </a:spcBef>
              <a:spcAft>
                <a:spcPct val="20000"/>
              </a:spcAft>
              <a:buFont typeface="Arial" charset="0"/>
              <a:defRPr sz="1200" kern="1200">
                <a:solidFill>
                  <a:schemeClr val="tx1"/>
                </a:solidFill>
                <a:latin typeface="Arial" charset="0"/>
                <a:ea typeface="+mn-ea"/>
                <a:cs typeface="Arial" charset="0"/>
              </a:defRPr>
            </a:lvl3pPr>
            <a:lvl4pPr marL="1371600" algn="ctr" rtl="0" fontAlgn="base">
              <a:lnSpc>
                <a:spcPct val="110000"/>
              </a:lnSpc>
              <a:spcBef>
                <a:spcPct val="0"/>
              </a:spcBef>
              <a:spcAft>
                <a:spcPct val="20000"/>
              </a:spcAft>
              <a:buFont typeface="Arial" charset="0"/>
              <a:defRPr sz="1200" kern="1200">
                <a:solidFill>
                  <a:schemeClr val="tx1"/>
                </a:solidFill>
                <a:latin typeface="Arial" charset="0"/>
                <a:ea typeface="+mn-ea"/>
                <a:cs typeface="Arial" charset="0"/>
              </a:defRPr>
            </a:lvl4pPr>
            <a:lvl5pPr marL="1828800" algn="ctr" rtl="0" fontAlgn="base">
              <a:lnSpc>
                <a:spcPct val="110000"/>
              </a:lnSpc>
              <a:spcBef>
                <a:spcPct val="0"/>
              </a:spcBef>
              <a:spcAft>
                <a:spcPct val="20000"/>
              </a:spcAft>
              <a:buFont typeface="Arial" charset="0"/>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a:lstStyle>
          <a:p>
            <a:pPr algn="r">
              <a:lnSpc>
                <a:spcPct val="100000"/>
              </a:lnSpc>
              <a:spcBef>
                <a:spcPct val="50000"/>
              </a:spcBef>
              <a:spcAft>
                <a:spcPct val="0"/>
              </a:spcAft>
              <a:buFontTx/>
              <a:buNone/>
            </a:pPr>
            <a:r>
              <a:rPr lang="en-GB" sz="900" cap="all">
                <a:solidFill>
                  <a:schemeClr val="bg2"/>
                </a:solidFill>
                <a:latin typeface="+mn-lt"/>
              </a:rPr>
              <a:t>STRICTLY PRIVATE AND CONFIDENTIAL</a:t>
            </a:r>
            <a:endParaRPr lang="en-GB" sz="900" cap="all" dirty="0">
              <a:solidFill>
                <a:schemeClr val="bg2"/>
              </a:solidFill>
              <a:latin typeface="+mn-lt"/>
            </a:endParaRPr>
          </a:p>
        </p:txBody>
      </p:sp>
      <p:sp>
        <p:nvSpPr>
          <p:cNvPr id="8" name="Group" hidden="1"/>
          <p:cNvSpPr txBox="1">
            <a:spLocks/>
          </p:cNvSpPr>
          <p:nvPr>
            <p:custDataLst>
              <p:tags r:id="rId2"/>
            </p:custDataLst>
          </p:nvPr>
        </p:nvSpPr>
        <p:spPr bwMode="auto">
          <a:xfrm>
            <a:off x="10015671" y="17702"/>
            <a:ext cx="36000" cy="36000"/>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rmAutofit fontScale="25000" lnSpcReduction="20000"/>
          </a:bodyPr>
          <a:lstStyle>
            <a:lvl1pPr marL="0" indent="0" algn="l" defTabSz="1701800" rtl="0" eaLnBrk="1" fontAlgn="base" hangingPunct="1">
              <a:lnSpc>
                <a:spcPct val="110000"/>
              </a:lnSpc>
              <a:spcBef>
                <a:spcPts val="0"/>
              </a:spcBef>
              <a:spcAft>
                <a:spcPts val="1000"/>
              </a:spcAft>
              <a:buClr>
                <a:schemeClr val="tx1"/>
              </a:buClr>
              <a:buFont typeface="Wingdings 2" pitchFamily="18" charset="2"/>
              <a:buNone/>
              <a:defRPr sz="900">
                <a:solidFill>
                  <a:schemeClr val="tx1"/>
                </a:solidFill>
                <a:latin typeface="+mn-lt"/>
                <a:ea typeface="+mn-ea"/>
                <a:cs typeface="+mn-cs"/>
              </a:defRPr>
            </a:lvl1pPr>
            <a:lvl2pPr marL="182880" indent="-182880" algn="l" defTabSz="1701800" rtl="0" eaLnBrk="1" fontAlgn="base" hangingPunct="1">
              <a:lnSpc>
                <a:spcPct val="110000"/>
              </a:lnSpc>
              <a:spcBef>
                <a:spcPts val="0"/>
              </a:spcBef>
              <a:spcAft>
                <a:spcPts val="300"/>
              </a:spcAft>
              <a:buClr>
                <a:schemeClr val="tx1"/>
              </a:buClr>
              <a:buSzPct val="100000"/>
              <a:buFont typeface="Wingdings 2" pitchFamily="18" charset="2"/>
              <a:buChar char=""/>
              <a:defRPr sz="900">
                <a:solidFill>
                  <a:schemeClr val="tx1"/>
                </a:solidFill>
                <a:latin typeface="+mn-lt"/>
                <a:cs typeface="+mn-cs"/>
              </a:defRPr>
            </a:lvl2pPr>
            <a:lvl3pPr marL="320040" indent="-137160" algn="l" defTabSz="1701800" rtl="0" eaLnBrk="1" fontAlgn="base" hangingPunct="1">
              <a:lnSpc>
                <a:spcPct val="110000"/>
              </a:lnSpc>
              <a:spcBef>
                <a:spcPct val="0"/>
              </a:spcBef>
              <a:spcAft>
                <a:spcPts val="300"/>
              </a:spcAft>
              <a:buClr>
                <a:schemeClr val="tx1"/>
              </a:buClr>
              <a:buFont typeface="Arial" pitchFamily="34" charset="0"/>
              <a:buChar char="–"/>
              <a:defRPr sz="900">
                <a:solidFill>
                  <a:schemeClr val="tx1"/>
                </a:solidFill>
                <a:latin typeface="+mn-lt"/>
                <a:cs typeface="+mn-cs"/>
              </a:defRPr>
            </a:lvl3pPr>
            <a:lvl4pPr marL="457200" indent="-137160" algn="l" defTabSz="1701800" rtl="0" eaLnBrk="1" fontAlgn="base" hangingPunct="1">
              <a:lnSpc>
                <a:spcPct val="110000"/>
              </a:lnSpc>
              <a:spcBef>
                <a:spcPct val="0"/>
              </a:spcBef>
              <a:spcAft>
                <a:spcPts val="300"/>
              </a:spcAft>
              <a:buClr>
                <a:schemeClr val="tx1"/>
              </a:buClr>
              <a:buFont typeface="Wingdings" panose="05000000000000000000" pitchFamily="2" charset="2"/>
              <a:buChar char="§"/>
              <a:defRPr sz="900">
                <a:solidFill>
                  <a:schemeClr val="tx1"/>
                </a:solidFill>
                <a:latin typeface="+mn-lt"/>
                <a:cs typeface="+mn-cs"/>
              </a:defRPr>
            </a:lvl4pPr>
            <a:lvl5pPr marL="594360" indent="-137160" algn="l" defTabSz="1701800" rtl="0" eaLnBrk="1" fontAlgn="base" hangingPunct="1">
              <a:lnSpc>
                <a:spcPct val="110000"/>
              </a:lnSpc>
              <a:spcBef>
                <a:spcPct val="0"/>
              </a:spcBef>
              <a:spcAft>
                <a:spcPts val="300"/>
              </a:spcAft>
              <a:buClr>
                <a:schemeClr val="tx1"/>
              </a:buClr>
              <a:buFont typeface="Arial" pitchFamily="34" charset="0"/>
              <a:buChar char="–"/>
              <a:defRPr sz="900">
                <a:solidFill>
                  <a:schemeClr val="tx1"/>
                </a:solidFill>
                <a:latin typeface="+mn-lt"/>
                <a:cs typeface="+mn-cs"/>
              </a:defRPr>
            </a:lvl5pPr>
            <a:lvl6pPr marL="0" indent="0" algn="l" defTabSz="1701800" rtl="0" eaLnBrk="1" fontAlgn="base" hangingPunct="1">
              <a:lnSpc>
                <a:spcPct val="110000"/>
              </a:lnSpc>
              <a:spcBef>
                <a:spcPts val="1800"/>
              </a:spcBef>
              <a:spcAft>
                <a:spcPts val="0"/>
              </a:spcAft>
              <a:buClr>
                <a:schemeClr val="tx1"/>
              </a:buClr>
              <a:buFont typeface="Arial" pitchFamily="34" charset="0"/>
              <a:buNone/>
              <a:defRPr sz="2000">
                <a:solidFill>
                  <a:srgbClr val="002138"/>
                </a:solidFill>
                <a:latin typeface="+mn-lt"/>
                <a:cs typeface="+mn-cs"/>
              </a:defRPr>
            </a:lvl6pPr>
            <a:lvl7pPr marL="0" indent="0" algn="l" defTabSz="1701800" rtl="0" eaLnBrk="1" fontAlgn="base" hangingPunct="1">
              <a:lnSpc>
                <a:spcPct val="110000"/>
              </a:lnSpc>
              <a:spcBef>
                <a:spcPct val="0"/>
              </a:spcBef>
              <a:spcAft>
                <a:spcPts val="1200"/>
              </a:spcAft>
              <a:buClr>
                <a:schemeClr val="tx1"/>
              </a:buClr>
              <a:buFont typeface="Arial" pitchFamily="34" charset="0"/>
              <a:buNone/>
              <a:defRPr sz="1300">
                <a:solidFill>
                  <a:srgbClr val="00AEEC"/>
                </a:solidFill>
                <a:latin typeface="+mn-lt"/>
                <a:cs typeface="+mn-cs"/>
              </a:defRPr>
            </a:lvl7pPr>
            <a:lvl8pPr marL="0" indent="0" algn="l" defTabSz="1701800" rtl="0" eaLnBrk="1" fontAlgn="base" hangingPunct="1">
              <a:lnSpc>
                <a:spcPct val="110000"/>
              </a:lnSpc>
              <a:spcBef>
                <a:spcPts val="1200"/>
              </a:spcBef>
              <a:spcAft>
                <a:spcPts val="600"/>
              </a:spcAft>
              <a:buClr>
                <a:schemeClr val="tx1"/>
              </a:buClr>
              <a:buFont typeface="Arial" pitchFamily="34" charset="0"/>
              <a:buNone/>
              <a:defRPr sz="1000" b="1">
                <a:solidFill>
                  <a:schemeClr val="accent1"/>
                </a:solidFill>
                <a:latin typeface="+mn-lt"/>
                <a:cs typeface="+mn-cs"/>
              </a:defRPr>
            </a:lvl8pPr>
            <a:lvl9pPr marL="0" indent="0" algn="l" defTabSz="1701800" rtl="0" eaLnBrk="1" fontAlgn="base" hangingPunct="1">
              <a:lnSpc>
                <a:spcPct val="110000"/>
              </a:lnSpc>
              <a:spcBef>
                <a:spcPts val="600"/>
              </a:spcBef>
              <a:spcAft>
                <a:spcPts val="300"/>
              </a:spcAft>
              <a:buClr>
                <a:schemeClr val="tx1"/>
              </a:buClr>
              <a:buFont typeface="Arial" pitchFamily="34" charset="0"/>
              <a:buNone/>
              <a:defRPr sz="900" b="1">
                <a:solidFill>
                  <a:schemeClr val="tx1"/>
                </a:solidFill>
                <a:latin typeface="+mn-lt"/>
                <a:cs typeface="+mn-cs"/>
              </a:defRPr>
            </a:lvl9pPr>
          </a:lstStyle>
          <a:p>
            <a:pPr lvl="0" defTabSz="914400">
              <a:spcBef>
                <a:spcPct val="50000"/>
              </a:spcBef>
              <a:spcAft>
                <a:spcPct val="20000"/>
              </a:spcAft>
              <a:buClrTx/>
            </a:pPr>
            <a:r>
              <a:rPr lang="en-GB" sz="100" b="1">
                <a:solidFill>
                  <a:srgbClr val="C0C4C9"/>
                </a:solidFill>
                <a:cs typeface="Arial" charset="0"/>
              </a:rPr>
              <a:t>RSM Ireland</a:t>
            </a:r>
            <a:endParaRPr lang="en-GB" sz="100" b="1" dirty="0">
              <a:solidFill>
                <a:srgbClr val="C0C4C9"/>
              </a:solidFill>
              <a:cs typeface="Arial" charset="0"/>
            </a:endParaRPr>
          </a:p>
        </p:txBody>
      </p:sp>
    </p:spTree>
    <p:custDataLst>
      <p:tags r:id="rId1"/>
    </p:custDataLst>
    <p:extLst>
      <p:ext uri="{BB962C8B-B14F-4D97-AF65-F5344CB8AC3E}">
        <p14:creationId xmlns:p14="http://schemas.microsoft.com/office/powerpoint/2010/main" val="1001018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t>Pitfalls for an Expert – BOI v Watts Group</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10</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sp>
        <p:nvSpPr>
          <p:cNvPr id="23" name="Content Placeholder 22"/>
          <p:cNvSpPr>
            <a:spLocks noGrp="1"/>
          </p:cNvSpPr>
          <p:nvPr>
            <p:ph idx="32"/>
          </p:nvPr>
        </p:nvSpPr>
        <p:spPr/>
        <p:txBody>
          <a:bodyPr/>
          <a:lstStyle/>
          <a:p>
            <a:pPr>
              <a:spcAft>
                <a:spcPts val="1200"/>
              </a:spcAft>
            </a:pPr>
            <a:r>
              <a:rPr lang="en-IE" sz="1800" b="1" dirty="0" smtClean="0"/>
              <a:t>Independence </a:t>
            </a:r>
            <a:r>
              <a:rPr lang="en-IE" sz="1800" dirty="0" smtClean="0"/>
              <a:t>– BOI was Mr </a:t>
            </a:r>
            <a:r>
              <a:rPr lang="en-IE" sz="1800" dirty="0" err="1" smtClean="0"/>
              <a:t>Vosser’s</a:t>
            </a:r>
            <a:r>
              <a:rPr lang="en-IE" sz="1800" dirty="0" smtClean="0"/>
              <a:t> principal client and source of most of his fees. </a:t>
            </a:r>
            <a:r>
              <a:rPr lang="en-IE" sz="1800" dirty="0"/>
              <a:t>M</a:t>
            </a:r>
            <a:r>
              <a:rPr lang="en-IE" sz="1800" dirty="0" smtClean="0"/>
              <a:t>r </a:t>
            </a:r>
            <a:r>
              <a:rPr lang="en-IE" sz="1800" dirty="0" err="1" smtClean="0"/>
              <a:t>Vosser</a:t>
            </a:r>
            <a:r>
              <a:rPr lang="en-IE" sz="1800" dirty="0" smtClean="0"/>
              <a:t> had spent majority of previous years acting as Expert on behalf of BOI. Most cases settled through ADR.</a:t>
            </a:r>
          </a:p>
          <a:p>
            <a:pPr>
              <a:spcAft>
                <a:spcPts val="1200"/>
              </a:spcAft>
            </a:pPr>
            <a:r>
              <a:rPr lang="en-IE" sz="1800" i="1" dirty="0"/>
              <a:t>	</a:t>
            </a:r>
            <a:r>
              <a:rPr lang="en-IE" sz="1800" i="1" dirty="0" smtClean="0"/>
              <a:t>‘I </a:t>
            </a:r>
            <a:r>
              <a:rPr lang="en-IE" sz="1800" i="1" dirty="0"/>
              <a:t>concluded on the evidence that Mr </a:t>
            </a:r>
            <a:r>
              <a:rPr lang="en-IE" sz="1800" i="1" dirty="0" err="1"/>
              <a:t>Vosser</a:t>
            </a:r>
            <a:r>
              <a:rPr lang="en-IE" sz="1800" i="1" dirty="0"/>
              <a:t> was not a properly </a:t>
            </a:r>
            <a:r>
              <a:rPr lang="en-IE" sz="1800" i="1" dirty="0" smtClean="0"/>
              <a:t>independent 	witness.’</a:t>
            </a:r>
          </a:p>
          <a:p>
            <a:pPr>
              <a:spcAft>
                <a:spcPts val="1200"/>
              </a:spcAft>
            </a:pPr>
            <a:r>
              <a:rPr lang="en-IE" sz="1800" b="1" dirty="0" smtClean="0"/>
              <a:t>Lack </a:t>
            </a:r>
            <a:r>
              <a:rPr lang="en-IE" sz="1800" b="1" dirty="0"/>
              <a:t>of Realism</a:t>
            </a:r>
            <a:r>
              <a:rPr lang="en-IE" sz="1800" dirty="0"/>
              <a:t> </a:t>
            </a:r>
            <a:r>
              <a:rPr lang="en-IE" sz="1800" dirty="0" smtClean="0"/>
              <a:t>– Watts received a fee of £1,500 for IAR. Mr </a:t>
            </a:r>
            <a:r>
              <a:rPr lang="en-IE" sz="1800" dirty="0" err="1" smtClean="0"/>
              <a:t>Vosser</a:t>
            </a:r>
            <a:r>
              <a:rPr lang="en-IE" sz="1800" dirty="0" smtClean="0"/>
              <a:t> received £24,000 in connection with assessing Watts performance.</a:t>
            </a:r>
          </a:p>
          <a:p>
            <a:pPr>
              <a:spcAft>
                <a:spcPts val="1200"/>
              </a:spcAft>
            </a:pPr>
            <a:r>
              <a:rPr lang="en-IE" sz="1800" i="1" dirty="0"/>
              <a:t>	</a:t>
            </a:r>
            <a:r>
              <a:rPr lang="en-IE" sz="1800" i="1" dirty="0" smtClean="0"/>
              <a:t>‘In </a:t>
            </a:r>
            <a:r>
              <a:rPr lang="en-IE" sz="1800" i="1" dirty="0"/>
              <a:t>my view, that is a clear indication that the criticisms which have been </a:t>
            </a:r>
            <a:r>
              <a:rPr lang="en-IE" sz="1800" i="1" dirty="0" smtClean="0"/>
              <a:t>	generated </a:t>
            </a:r>
            <a:r>
              <a:rPr lang="en-IE" sz="1800" i="1" dirty="0"/>
              <a:t>are based on an entirely unrealistic expectation of what it was </a:t>
            </a:r>
            <a:r>
              <a:rPr lang="en-IE" sz="1800" i="1" dirty="0" smtClean="0"/>
              <a:t>that 	Watts </a:t>
            </a:r>
            <a:r>
              <a:rPr lang="en-IE" sz="1800" i="1" dirty="0"/>
              <a:t>were required to do</a:t>
            </a:r>
            <a:r>
              <a:rPr lang="en-IE" sz="1800" i="1" dirty="0" smtClean="0"/>
              <a:t>.’</a:t>
            </a:r>
          </a:p>
          <a:p>
            <a:pPr>
              <a:spcAft>
                <a:spcPts val="1200"/>
              </a:spcAft>
            </a:pPr>
            <a:r>
              <a:rPr lang="en-IE" sz="1800" dirty="0" smtClean="0"/>
              <a:t>Mr </a:t>
            </a:r>
            <a:r>
              <a:rPr lang="en-IE" sz="1800" dirty="0" err="1" smtClean="0"/>
              <a:t>Vosser</a:t>
            </a:r>
            <a:r>
              <a:rPr lang="en-IE" sz="1800" dirty="0" smtClean="0"/>
              <a:t> prepared two reports and a further lever arch file of documents the week before the trial</a:t>
            </a:r>
          </a:p>
          <a:p>
            <a:pPr>
              <a:spcAft>
                <a:spcPts val="1800"/>
              </a:spcAft>
            </a:pPr>
            <a:r>
              <a:rPr lang="en-IE" sz="1800" i="1" dirty="0" smtClean="0"/>
              <a:t>	‘This </a:t>
            </a:r>
            <a:r>
              <a:rPr lang="en-IE" sz="1800" i="1" dirty="0"/>
              <a:t>excessive industry only confirmed my view that Mr </a:t>
            </a:r>
            <a:r>
              <a:rPr lang="en-IE" sz="1800" i="1" dirty="0" err="1"/>
              <a:t>Vosser</a:t>
            </a:r>
            <a:r>
              <a:rPr lang="en-IE" sz="1800" i="1" dirty="0"/>
              <a:t> was prepared to </a:t>
            </a:r>
            <a:r>
              <a:rPr lang="en-IE" sz="1800" i="1" dirty="0" smtClean="0"/>
              <a:t>	go </a:t>
            </a:r>
            <a:r>
              <a:rPr lang="en-IE" sz="1800" i="1" dirty="0"/>
              <a:t>to any lengths to shore up the Bank's case</a:t>
            </a:r>
            <a:r>
              <a:rPr lang="en-IE" sz="1800" i="1" dirty="0" smtClean="0"/>
              <a:t>.’</a:t>
            </a:r>
          </a:p>
        </p:txBody>
      </p:sp>
    </p:spTree>
    <p:extLst>
      <p:ext uri="{BB962C8B-B14F-4D97-AF65-F5344CB8AC3E}">
        <p14:creationId xmlns:p14="http://schemas.microsoft.com/office/powerpoint/2010/main" val="2235842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t>Pitfalls for an Expert – BOI v Watts Group</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11</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sp>
        <p:nvSpPr>
          <p:cNvPr id="23" name="Content Placeholder 22"/>
          <p:cNvSpPr>
            <a:spLocks noGrp="1"/>
          </p:cNvSpPr>
          <p:nvPr>
            <p:ph idx="32"/>
          </p:nvPr>
        </p:nvSpPr>
        <p:spPr/>
        <p:txBody>
          <a:bodyPr/>
          <a:lstStyle/>
          <a:p>
            <a:pPr>
              <a:lnSpc>
                <a:spcPct val="114000"/>
              </a:lnSpc>
              <a:spcAft>
                <a:spcPts val="1800"/>
              </a:spcAft>
            </a:pPr>
            <a:r>
              <a:rPr lang="en-IE" sz="1800" b="1" dirty="0" smtClean="0"/>
              <a:t>Attempt to Mislead</a:t>
            </a:r>
            <a:r>
              <a:rPr lang="en-IE" sz="1800" dirty="0" smtClean="0"/>
              <a:t> – Mr </a:t>
            </a:r>
            <a:r>
              <a:rPr lang="en-IE" sz="1800" dirty="0" err="1" smtClean="0"/>
              <a:t>Vosser</a:t>
            </a:r>
            <a:r>
              <a:rPr lang="en-IE" sz="1800" dirty="0" smtClean="0"/>
              <a:t> referred to RICS guidance to support his approach. However his extract excised relevant parts of the text from the guidance so as to render it misleading. </a:t>
            </a:r>
          </a:p>
          <a:p>
            <a:pPr>
              <a:lnSpc>
                <a:spcPct val="114000"/>
              </a:lnSpc>
              <a:spcAft>
                <a:spcPts val="1800"/>
              </a:spcAft>
            </a:pPr>
            <a:r>
              <a:rPr lang="en-IE" sz="1800" i="1" dirty="0" smtClean="0"/>
              <a:t>	‘This was a blatant misuse of a source document, in order to present a criticism on 	a false basis. It was clean contrary to Mr </a:t>
            </a:r>
            <a:r>
              <a:rPr lang="en-IE" sz="1800" i="1" dirty="0" err="1" smtClean="0"/>
              <a:t>Vosser's</a:t>
            </a:r>
            <a:r>
              <a:rPr lang="en-IE" sz="1800" i="1" dirty="0" smtClean="0"/>
              <a:t> duty to the court.’</a:t>
            </a:r>
          </a:p>
          <a:p>
            <a:pPr>
              <a:lnSpc>
                <a:spcPct val="114000"/>
              </a:lnSpc>
              <a:spcAft>
                <a:spcPts val="1800"/>
              </a:spcAft>
            </a:pPr>
            <a:r>
              <a:rPr lang="en-IE" sz="1800" b="1" dirty="0" smtClean="0"/>
              <a:t>Application of the Wrong Test </a:t>
            </a:r>
            <a:r>
              <a:rPr lang="en-IE" sz="1800" dirty="0" smtClean="0"/>
              <a:t>– Mr </a:t>
            </a:r>
            <a:r>
              <a:rPr lang="en-IE" sz="1800" dirty="0" err="1" smtClean="0"/>
              <a:t>Vosser</a:t>
            </a:r>
            <a:r>
              <a:rPr lang="en-IE" sz="1800" dirty="0" smtClean="0"/>
              <a:t> compared Watts actions to what </a:t>
            </a:r>
            <a:r>
              <a:rPr lang="en-IE" sz="1800" u="sng" dirty="0" smtClean="0"/>
              <a:t>he</a:t>
            </a:r>
            <a:r>
              <a:rPr lang="en-IE" sz="1800" dirty="0" smtClean="0"/>
              <a:t> would have done, rather than to what a </a:t>
            </a:r>
            <a:r>
              <a:rPr lang="en-IE" sz="1800" u="sng" dirty="0" smtClean="0"/>
              <a:t>reasonable professional </a:t>
            </a:r>
            <a:r>
              <a:rPr lang="en-IE" sz="1800" dirty="0" smtClean="0"/>
              <a:t>would have done.</a:t>
            </a:r>
          </a:p>
          <a:p>
            <a:pPr>
              <a:lnSpc>
                <a:spcPct val="114000"/>
              </a:lnSpc>
              <a:spcAft>
                <a:spcPts val="1800"/>
              </a:spcAft>
            </a:pPr>
            <a:r>
              <a:rPr lang="en-IE" sz="1800" b="1" dirty="0" smtClean="0"/>
              <a:t>Unreasonableness</a:t>
            </a:r>
            <a:r>
              <a:rPr lang="en-IE" sz="1800" dirty="0" smtClean="0"/>
              <a:t>  - Mr </a:t>
            </a:r>
            <a:r>
              <a:rPr lang="en-IE" sz="1800" dirty="0" err="1" smtClean="0"/>
              <a:t>Vosser</a:t>
            </a:r>
            <a:r>
              <a:rPr lang="en-IE" sz="1800" dirty="0" smtClean="0"/>
              <a:t> failed to make any concessions at experts’ ‘without prejudice meetings’. Court had never seen Joint Statement of Experts which contained no agreement at all. Also made criticisms of other work undertaken by Watts which did not form part of Bank’s case.</a:t>
            </a:r>
          </a:p>
        </p:txBody>
      </p:sp>
    </p:spTree>
    <p:extLst>
      <p:ext uri="{BB962C8B-B14F-4D97-AF65-F5344CB8AC3E}">
        <p14:creationId xmlns:p14="http://schemas.microsoft.com/office/powerpoint/2010/main" val="2529140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t>Pitfalls for an Expert – BOI v Watts Group</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12</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sp>
        <p:nvSpPr>
          <p:cNvPr id="23" name="Content Placeholder 22"/>
          <p:cNvSpPr>
            <a:spLocks noGrp="1"/>
          </p:cNvSpPr>
          <p:nvPr>
            <p:ph idx="32"/>
          </p:nvPr>
        </p:nvSpPr>
        <p:spPr/>
        <p:txBody>
          <a:bodyPr/>
          <a:lstStyle/>
          <a:p>
            <a:pPr>
              <a:lnSpc>
                <a:spcPct val="114000"/>
              </a:lnSpc>
              <a:spcAft>
                <a:spcPts val="1200"/>
              </a:spcAft>
            </a:pPr>
            <a:r>
              <a:rPr lang="en-IE" sz="1800" b="1" dirty="0"/>
              <a:t>The Court concluded</a:t>
            </a:r>
          </a:p>
          <a:p>
            <a:pPr>
              <a:lnSpc>
                <a:spcPct val="114000"/>
              </a:lnSpc>
              <a:spcAft>
                <a:spcPts val="1200"/>
              </a:spcAft>
            </a:pPr>
            <a:r>
              <a:rPr lang="en-IE" sz="1800" dirty="0"/>
              <a:t>The duties of an independent expert are set out in the well-known passages of the judgment in </a:t>
            </a:r>
            <a:r>
              <a:rPr lang="en-IE" sz="1800" b="1" i="1" u="sng" dirty="0"/>
              <a:t>The </a:t>
            </a:r>
            <a:r>
              <a:rPr lang="en-IE" sz="1800" b="1" i="1" u="sng" dirty="0" err="1"/>
              <a:t>Ikarian</a:t>
            </a:r>
            <a:r>
              <a:rPr lang="en-IE" sz="1800" b="1" i="1" u="sng" dirty="0"/>
              <a:t> Reefer</a:t>
            </a:r>
            <a:r>
              <a:rPr lang="en-IE" sz="1800" dirty="0"/>
              <a:t> </a:t>
            </a:r>
            <a:r>
              <a:rPr lang="en-IE" sz="1800" dirty="0">
                <a:hlinkClick r:id="rId2" tooltip="Link to BAILII version"/>
              </a:rPr>
              <a:t>[2000] 1 WLR 603</a:t>
            </a:r>
            <a:r>
              <a:rPr lang="en-IE" sz="1800" dirty="0"/>
              <a:t>. For the reasons set out above, Mr </a:t>
            </a:r>
            <a:r>
              <a:rPr lang="en-IE" sz="1800" dirty="0" err="1"/>
              <a:t>Vosser</a:t>
            </a:r>
            <a:r>
              <a:rPr lang="en-IE" sz="1800" dirty="0"/>
              <a:t> did not comply with those duties and I was not confident that he was aware of them or had had them explained. For him, it might be said that The </a:t>
            </a:r>
            <a:r>
              <a:rPr lang="en-IE" sz="1800" dirty="0" err="1"/>
              <a:t>Ikarian</a:t>
            </a:r>
            <a:r>
              <a:rPr lang="en-IE" sz="1800" dirty="0"/>
              <a:t> Reefer was a ship that passed in the night</a:t>
            </a:r>
            <a:r>
              <a:rPr lang="en-IE" sz="1800" dirty="0" smtClean="0"/>
              <a:t>.</a:t>
            </a:r>
          </a:p>
          <a:p>
            <a:pPr>
              <a:lnSpc>
                <a:spcPct val="114000"/>
              </a:lnSpc>
              <a:spcAft>
                <a:spcPts val="1200"/>
              </a:spcAft>
            </a:pPr>
            <a:endParaRPr lang="en-IE" sz="1800" dirty="0"/>
          </a:p>
          <a:p>
            <a:pPr>
              <a:lnSpc>
                <a:spcPct val="114000"/>
              </a:lnSpc>
              <a:spcAft>
                <a:spcPts val="1200"/>
              </a:spcAft>
            </a:pPr>
            <a:r>
              <a:rPr lang="en-IE" sz="1800" dirty="0" smtClean="0"/>
              <a:t>P.S. BOI was unsuccessful in </a:t>
            </a:r>
            <a:r>
              <a:rPr lang="en-IE" sz="1800" smtClean="0"/>
              <a:t>its </a:t>
            </a:r>
            <a:r>
              <a:rPr lang="en-IE" sz="1800" smtClean="0"/>
              <a:t>application, </a:t>
            </a:r>
            <a:r>
              <a:rPr lang="en-IE" sz="1800" dirty="0" smtClean="0"/>
              <a:t>for a number of reasons. </a:t>
            </a:r>
            <a:endParaRPr lang="en-IE" sz="1800" dirty="0"/>
          </a:p>
        </p:txBody>
      </p:sp>
    </p:spTree>
    <p:extLst>
      <p:ext uri="{BB962C8B-B14F-4D97-AF65-F5344CB8AC3E}">
        <p14:creationId xmlns:p14="http://schemas.microsoft.com/office/powerpoint/2010/main" val="4184316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t>Recent Developments</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13</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sp>
        <p:nvSpPr>
          <p:cNvPr id="23" name="Content Placeholder 22"/>
          <p:cNvSpPr>
            <a:spLocks noGrp="1"/>
          </p:cNvSpPr>
          <p:nvPr>
            <p:ph idx="32"/>
          </p:nvPr>
        </p:nvSpPr>
        <p:spPr/>
        <p:txBody>
          <a:bodyPr/>
          <a:lstStyle/>
          <a:p>
            <a:pPr>
              <a:lnSpc>
                <a:spcPct val="100000"/>
              </a:lnSpc>
              <a:spcAft>
                <a:spcPts val="1200"/>
              </a:spcAft>
            </a:pPr>
            <a:r>
              <a:rPr lang="en-IE" sz="1800" dirty="0" smtClean="0"/>
              <a:t>Rules </a:t>
            </a:r>
            <a:r>
              <a:rPr lang="en-IE" sz="1800" dirty="0"/>
              <a:t>of the Superior </a:t>
            </a:r>
            <a:r>
              <a:rPr lang="en-IE" sz="1800" dirty="0" smtClean="0"/>
              <a:t>Courts - Amendment </a:t>
            </a:r>
            <a:r>
              <a:rPr lang="en-IE" sz="1800" dirty="0"/>
              <a:t>to: Order 39</a:t>
            </a:r>
            <a:br>
              <a:rPr lang="en-IE" sz="1800" dirty="0"/>
            </a:br>
            <a:r>
              <a:rPr lang="en-IE" sz="1800" dirty="0"/>
              <a:t>S.I. No</a:t>
            </a:r>
            <a:r>
              <a:rPr lang="en-IE" sz="1800" dirty="0" smtClean="0"/>
              <a:t>. </a:t>
            </a:r>
            <a:r>
              <a:rPr lang="en-IE" sz="1800" dirty="0"/>
              <a:t>254 of 2016: Rules of the Superior Courts (Conduct of Trials) 2016 </a:t>
            </a:r>
            <a:endParaRPr lang="en-IE" sz="1800" dirty="0" smtClean="0"/>
          </a:p>
          <a:p>
            <a:pPr marL="285750" indent="-285750">
              <a:lnSpc>
                <a:spcPct val="100000"/>
              </a:lnSpc>
              <a:spcAft>
                <a:spcPts val="1200"/>
              </a:spcAft>
              <a:buFont typeface="Arial" panose="020B0604020202020204" pitchFamily="34" charset="0"/>
              <a:buChar char="•"/>
            </a:pPr>
            <a:r>
              <a:rPr lang="en-IE" sz="1800" dirty="0" smtClean="0"/>
              <a:t>Court may order the appointment of a Single Joint Expert</a:t>
            </a:r>
          </a:p>
          <a:p>
            <a:pPr marL="285750" indent="-285750">
              <a:lnSpc>
                <a:spcPct val="100000"/>
              </a:lnSpc>
              <a:spcAft>
                <a:spcPts val="1200"/>
              </a:spcAft>
              <a:buFont typeface="Arial" panose="020B0604020202020204" pitchFamily="34" charset="0"/>
              <a:buChar char="•"/>
            </a:pPr>
            <a:r>
              <a:rPr lang="en-IE" sz="1800" dirty="0" smtClean="0"/>
              <a:t>Meeting of Experts – without the parties or legal representatives</a:t>
            </a:r>
          </a:p>
          <a:p>
            <a:pPr marL="285750" indent="-285750">
              <a:lnSpc>
                <a:spcPct val="100000"/>
              </a:lnSpc>
              <a:spcAft>
                <a:spcPts val="1200"/>
              </a:spcAft>
              <a:buFont typeface="Arial" panose="020B0604020202020204" pitchFamily="34" charset="0"/>
              <a:buChar char="•"/>
            </a:pPr>
            <a:r>
              <a:rPr lang="en-IE" sz="1800" dirty="0" smtClean="0"/>
              <a:t>Experts draw up joint statement identifying matters agreed and matters not agreed</a:t>
            </a:r>
          </a:p>
          <a:p>
            <a:pPr marL="285750" indent="-285750">
              <a:lnSpc>
                <a:spcPct val="100000"/>
              </a:lnSpc>
              <a:spcAft>
                <a:spcPts val="1200"/>
              </a:spcAft>
              <a:buFont typeface="Arial" panose="020B0604020202020204" pitchFamily="34" charset="0"/>
              <a:buChar char="•"/>
            </a:pPr>
            <a:r>
              <a:rPr lang="en-IE" sz="1800" dirty="0" smtClean="0"/>
              <a:t>Debate among experts / ‘hot tubbing’. Contradicting experts sworn in concurrently and, as directed by the trial Judge, allowed to present evidence (without being examined by Counsel) and potentially to debate the points with one another.</a:t>
            </a:r>
            <a:endParaRPr lang="en-IE" sz="1800" dirty="0"/>
          </a:p>
        </p:txBody>
      </p:sp>
    </p:spTree>
    <p:extLst>
      <p:ext uri="{BB962C8B-B14F-4D97-AF65-F5344CB8AC3E}">
        <p14:creationId xmlns:p14="http://schemas.microsoft.com/office/powerpoint/2010/main" val="2647465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t>Elder Financial Abuse – Case Studies</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14</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sp>
        <p:nvSpPr>
          <p:cNvPr id="23" name="Content Placeholder 22"/>
          <p:cNvSpPr>
            <a:spLocks noGrp="1"/>
          </p:cNvSpPr>
          <p:nvPr>
            <p:ph idx="32"/>
          </p:nvPr>
        </p:nvSpPr>
        <p:spPr/>
        <p:txBody>
          <a:bodyPr/>
          <a:lstStyle/>
          <a:p>
            <a:r>
              <a:rPr lang="en-IE" sz="2000" dirty="0" smtClean="0"/>
              <a:t>Some case </a:t>
            </a:r>
            <a:r>
              <a:rPr lang="en-IE" sz="2000" dirty="0"/>
              <a:t>s</a:t>
            </a:r>
            <a:r>
              <a:rPr lang="en-IE" sz="2000" dirty="0" smtClean="0"/>
              <a:t>tudies from the frontline:</a:t>
            </a:r>
          </a:p>
          <a:p>
            <a:pPr>
              <a:lnSpc>
                <a:spcPct val="200000"/>
              </a:lnSpc>
            </a:pPr>
            <a:r>
              <a:rPr lang="en-IE" sz="2000" dirty="0" smtClean="0"/>
              <a:t>Case A: Joint Account</a:t>
            </a:r>
          </a:p>
          <a:p>
            <a:pPr>
              <a:lnSpc>
                <a:spcPct val="200000"/>
              </a:lnSpc>
            </a:pPr>
            <a:r>
              <a:rPr lang="en-IE" sz="2000" dirty="0" smtClean="0"/>
              <a:t>Case B: Joint Signatories, forgery?</a:t>
            </a:r>
          </a:p>
          <a:p>
            <a:pPr>
              <a:lnSpc>
                <a:spcPct val="200000"/>
              </a:lnSpc>
            </a:pPr>
            <a:r>
              <a:rPr lang="en-IE" sz="2000" dirty="0" smtClean="0"/>
              <a:t>Case C: Transfer of Account Ownership, forgery?</a:t>
            </a:r>
          </a:p>
          <a:p>
            <a:pPr marL="342900" indent="-342900">
              <a:lnSpc>
                <a:spcPct val="200000"/>
              </a:lnSpc>
              <a:buFont typeface="Arial" panose="020B0604020202020204" pitchFamily="34" charset="0"/>
              <a:buChar char="•"/>
            </a:pPr>
            <a:r>
              <a:rPr lang="en-IE" sz="2000" dirty="0" smtClean="0"/>
              <a:t>Common Features</a:t>
            </a:r>
          </a:p>
          <a:p>
            <a:pPr marL="342900" indent="-342900">
              <a:lnSpc>
                <a:spcPct val="200000"/>
              </a:lnSpc>
              <a:buFont typeface="Arial" panose="020B0604020202020204" pitchFamily="34" charset="0"/>
              <a:buChar char="•"/>
            </a:pPr>
            <a:r>
              <a:rPr lang="en-IE" sz="2000" dirty="0" smtClean="0"/>
              <a:t>Prevention is better than cure</a:t>
            </a:r>
            <a:endParaRPr lang="en-IE" sz="2000" dirty="0"/>
          </a:p>
        </p:txBody>
      </p:sp>
    </p:spTree>
    <p:extLst>
      <p:ext uri="{BB962C8B-B14F-4D97-AF65-F5344CB8AC3E}">
        <p14:creationId xmlns:p14="http://schemas.microsoft.com/office/powerpoint/2010/main" val="1517817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t>Elder Financial Abuse - Prevention</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15</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sp>
        <p:nvSpPr>
          <p:cNvPr id="23" name="Content Placeholder 22"/>
          <p:cNvSpPr>
            <a:spLocks noGrp="1"/>
          </p:cNvSpPr>
          <p:nvPr>
            <p:ph idx="32"/>
          </p:nvPr>
        </p:nvSpPr>
        <p:spPr/>
        <p:txBody>
          <a:bodyPr/>
          <a:lstStyle/>
          <a:p>
            <a:r>
              <a:rPr lang="en-IE" sz="2000" dirty="0" smtClean="0"/>
              <a:t>Preventative Measures:</a:t>
            </a:r>
          </a:p>
          <a:p>
            <a:pPr marL="342900" indent="-342900">
              <a:lnSpc>
                <a:spcPct val="200000"/>
              </a:lnSpc>
              <a:buFont typeface="Arial" panose="020B0604020202020204" pitchFamily="34" charset="0"/>
              <a:buChar char="•"/>
            </a:pPr>
            <a:r>
              <a:rPr lang="en-IE" sz="1900" dirty="0" smtClean="0"/>
              <a:t>Financial Institutions as Gatekeepers</a:t>
            </a:r>
          </a:p>
          <a:p>
            <a:pPr marL="342900" indent="-342900">
              <a:lnSpc>
                <a:spcPct val="200000"/>
              </a:lnSpc>
              <a:buFont typeface="Arial" panose="020B0604020202020204" pitchFamily="34" charset="0"/>
              <a:buChar char="•"/>
            </a:pPr>
            <a:r>
              <a:rPr lang="en-IE" sz="1900" dirty="0" smtClean="0"/>
              <a:t>‘Man mind thyself’</a:t>
            </a:r>
          </a:p>
          <a:p>
            <a:pPr marL="342900" indent="-342900">
              <a:lnSpc>
                <a:spcPct val="200000"/>
              </a:lnSpc>
              <a:buFont typeface="Arial" panose="020B0604020202020204" pitchFamily="34" charset="0"/>
              <a:buChar char="•"/>
            </a:pPr>
            <a:r>
              <a:rPr lang="en-IE" sz="1900" dirty="0" smtClean="0"/>
              <a:t>Role for solicitors to advise clients on protections</a:t>
            </a:r>
          </a:p>
          <a:p>
            <a:pPr marL="342900" indent="-342900">
              <a:lnSpc>
                <a:spcPct val="200000"/>
              </a:lnSpc>
              <a:buFont typeface="Arial" panose="020B0604020202020204" pitchFamily="34" charset="0"/>
              <a:buChar char="•"/>
            </a:pPr>
            <a:r>
              <a:rPr lang="en-IE" sz="1900" dirty="0" smtClean="0"/>
              <a:t>When? – As early as possible e.g. when making a will or engaging in a transaction.</a:t>
            </a:r>
            <a:endParaRPr lang="en-IE" sz="1900" dirty="0"/>
          </a:p>
        </p:txBody>
      </p:sp>
    </p:spTree>
    <p:extLst>
      <p:ext uri="{BB962C8B-B14F-4D97-AF65-F5344CB8AC3E}">
        <p14:creationId xmlns:p14="http://schemas.microsoft.com/office/powerpoint/2010/main" val="1959456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t>Cheque fraud</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16</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pic>
        <p:nvPicPr>
          <p:cNvPr id="24" name="Content Placeholder 23"/>
          <p:cNvPicPr>
            <a:picLocks noGrp="1" noChangeAspect="1"/>
          </p:cNvPicPr>
          <p:nvPr>
            <p:ph idx="32"/>
          </p:nvPr>
        </p:nvPicPr>
        <p:blipFill>
          <a:blip r:embed="rId2">
            <a:extLst>
              <a:ext uri="{28A0092B-C50C-407E-A947-70E740481C1C}">
                <a14:useLocalDpi xmlns:a14="http://schemas.microsoft.com/office/drawing/2010/main" val="0"/>
              </a:ext>
            </a:extLst>
          </a:blip>
          <a:stretch>
            <a:fillRect/>
          </a:stretch>
        </p:blipFill>
        <p:spPr>
          <a:xfrm>
            <a:off x="867202" y="1392533"/>
            <a:ext cx="7873016" cy="4723809"/>
          </a:xfrm>
        </p:spPr>
      </p:pic>
    </p:spTree>
    <p:extLst>
      <p:ext uri="{BB962C8B-B14F-4D97-AF65-F5344CB8AC3E}">
        <p14:creationId xmlns:p14="http://schemas.microsoft.com/office/powerpoint/2010/main" val="3939992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t>Cheque fraud</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17</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sp>
        <p:nvSpPr>
          <p:cNvPr id="23" name="Content Placeholder 22"/>
          <p:cNvSpPr>
            <a:spLocks noGrp="1"/>
          </p:cNvSpPr>
          <p:nvPr>
            <p:ph idx="32"/>
          </p:nvPr>
        </p:nvSpPr>
        <p:spPr/>
        <p:txBody>
          <a:bodyPr/>
          <a:lstStyle/>
          <a:p>
            <a:pPr>
              <a:spcAft>
                <a:spcPts val="1800"/>
              </a:spcAft>
            </a:pPr>
            <a:r>
              <a:rPr lang="en-IE" sz="2000" dirty="0" smtClean="0"/>
              <a:t>Awareness – cheque fraud still exists!</a:t>
            </a:r>
          </a:p>
          <a:p>
            <a:pPr>
              <a:spcAft>
                <a:spcPts val="1800"/>
              </a:spcAft>
            </a:pPr>
            <a:r>
              <a:rPr lang="en-IE" sz="2000" dirty="0" smtClean="0"/>
              <a:t>More case studies </a:t>
            </a:r>
            <a:r>
              <a:rPr lang="en-IE" sz="2000" dirty="0"/>
              <a:t>from the frontline:</a:t>
            </a:r>
          </a:p>
          <a:p>
            <a:pPr>
              <a:spcAft>
                <a:spcPts val="1800"/>
              </a:spcAft>
            </a:pPr>
            <a:r>
              <a:rPr lang="en-IE" sz="2000" dirty="0" smtClean="0"/>
              <a:t>Case A: Not for Profit Client – long standing trusted employee, 30 instances over 	five year review period.</a:t>
            </a:r>
          </a:p>
          <a:p>
            <a:pPr>
              <a:spcAft>
                <a:spcPts val="1800"/>
              </a:spcAft>
            </a:pPr>
            <a:r>
              <a:rPr lang="en-IE" sz="2000" dirty="0" smtClean="0"/>
              <a:t>Case B: Secretary lodged 660 employers’ cheques totalling </a:t>
            </a:r>
            <a:r>
              <a:rPr lang="en-IE" sz="2000" dirty="0"/>
              <a:t>€1.18m </a:t>
            </a:r>
            <a:r>
              <a:rPr lang="en-IE" sz="2000" dirty="0" smtClean="0"/>
              <a:t>into personal 	bank account over 14 year period. Cheques ‘falsely endorsed on the back’</a:t>
            </a:r>
          </a:p>
        </p:txBody>
      </p:sp>
    </p:spTree>
    <p:extLst>
      <p:ext uri="{BB962C8B-B14F-4D97-AF65-F5344CB8AC3E}">
        <p14:creationId xmlns:p14="http://schemas.microsoft.com/office/powerpoint/2010/main" val="2674638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t>Cheque fraud - Prevention</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18</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sp>
        <p:nvSpPr>
          <p:cNvPr id="23" name="Content Placeholder 22"/>
          <p:cNvSpPr>
            <a:spLocks noGrp="1"/>
          </p:cNvSpPr>
          <p:nvPr>
            <p:ph idx="32"/>
          </p:nvPr>
        </p:nvSpPr>
        <p:spPr/>
        <p:txBody>
          <a:bodyPr/>
          <a:lstStyle/>
          <a:p>
            <a:pPr>
              <a:spcAft>
                <a:spcPts val="1800"/>
              </a:spcAft>
            </a:pPr>
            <a:r>
              <a:rPr lang="en-IE" sz="2000" dirty="0" smtClean="0"/>
              <a:t>Preventative </a:t>
            </a:r>
            <a:r>
              <a:rPr lang="en-IE" sz="2000" dirty="0"/>
              <a:t>Measures</a:t>
            </a:r>
            <a:r>
              <a:rPr lang="en-IE" sz="2000" dirty="0" smtClean="0"/>
              <a:t>:</a:t>
            </a:r>
          </a:p>
          <a:p>
            <a:pPr marL="342900" indent="-342900">
              <a:spcAft>
                <a:spcPts val="1800"/>
              </a:spcAft>
              <a:buFont typeface="Arial" panose="020B0604020202020204" pitchFamily="34" charset="0"/>
              <a:buChar char="•"/>
            </a:pPr>
            <a:r>
              <a:rPr lang="en-IE" sz="2000" dirty="0" smtClean="0"/>
              <a:t>Do </a:t>
            </a:r>
            <a:r>
              <a:rPr lang="en-IE" sz="2000" dirty="0"/>
              <a:t>not sign cheques in advance</a:t>
            </a:r>
            <a:r>
              <a:rPr lang="en-IE" sz="2000" dirty="0" smtClean="0"/>
              <a:t>.</a:t>
            </a:r>
          </a:p>
          <a:p>
            <a:pPr marL="342900" indent="-342900">
              <a:spcAft>
                <a:spcPts val="1800"/>
              </a:spcAft>
              <a:buFont typeface="Arial" panose="020B0604020202020204" pitchFamily="34" charset="0"/>
              <a:buChar char="•"/>
            </a:pPr>
            <a:r>
              <a:rPr lang="en-IE" sz="2000" dirty="0" smtClean="0"/>
              <a:t>Segregation of duties - who touches cheques after they have been signed?</a:t>
            </a:r>
          </a:p>
          <a:p>
            <a:pPr marL="342900" indent="-342900">
              <a:spcAft>
                <a:spcPts val="1800"/>
              </a:spcAft>
              <a:buFont typeface="Arial" panose="020B0604020202020204" pitchFamily="34" charset="0"/>
              <a:buChar char="•"/>
            </a:pPr>
            <a:r>
              <a:rPr lang="en-IE" sz="2000" dirty="0" smtClean="0"/>
              <a:t>Review bank reconciliations regularly.</a:t>
            </a:r>
          </a:p>
          <a:p>
            <a:pPr marL="342900" indent="-342900">
              <a:spcAft>
                <a:spcPts val="1800"/>
              </a:spcAft>
              <a:buFont typeface="Arial" panose="020B0604020202020204" pitchFamily="34" charset="0"/>
              <a:buChar char="•"/>
            </a:pPr>
            <a:r>
              <a:rPr lang="en-IE" sz="2000" dirty="0" smtClean="0"/>
              <a:t>Cross cheques ‘a/c payee only’.</a:t>
            </a:r>
          </a:p>
          <a:p>
            <a:pPr marL="342900" indent="-342900">
              <a:spcAft>
                <a:spcPts val="1800"/>
              </a:spcAft>
              <a:buFont typeface="Arial" panose="020B0604020202020204" pitchFamily="34" charset="0"/>
              <a:buChar char="•"/>
            </a:pPr>
            <a:r>
              <a:rPr lang="en-IE" sz="2000" dirty="0"/>
              <a:t>When sending cheques in the post, send securely and avoid using window envelopes.</a:t>
            </a:r>
          </a:p>
        </p:txBody>
      </p:sp>
    </p:spTree>
    <p:extLst>
      <p:ext uri="{BB962C8B-B14F-4D97-AF65-F5344CB8AC3E}">
        <p14:creationId xmlns:p14="http://schemas.microsoft.com/office/powerpoint/2010/main" val="1732032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72480" y="1042915"/>
            <a:ext cx="1248139" cy="435869"/>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58"/>
          </a:p>
        </p:txBody>
      </p:sp>
      <p:sp>
        <p:nvSpPr>
          <p:cNvPr id="5" name="Rounded Rectangle 4"/>
          <p:cNvSpPr/>
          <p:nvPr/>
        </p:nvSpPr>
        <p:spPr>
          <a:xfrm>
            <a:off x="1052567" y="1199388"/>
            <a:ext cx="7722858" cy="3243724"/>
          </a:xfrm>
          <a:prstGeom prst="roundRect">
            <a:avLst>
              <a:gd name="adj" fmla="val 580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58"/>
          </a:p>
        </p:txBody>
      </p:sp>
      <p:sp>
        <p:nvSpPr>
          <p:cNvPr id="6" name="Rounded Rectangle 5"/>
          <p:cNvSpPr/>
          <p:nvPr/>
        </p:nvSpPr>
        <p:spPr>
          <a:xfrm>
            <a:off x="1832653" y="1498286"/>
            <a:ext cx="7488832" cy="3422630"/>
          </a:xfrm>
          <a:prstGeom prst="roundRect">
            <a:avLst>
              <a:gd name="adj" fmla="val 521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58"/>
          </a:p>
        </p:txBody>
      </p:sp>
      <p:sp>
        <p:nvSpPr>
          <p:cNvPr id="9" name="TextBox 8"/>
          <p:cNvSpPr txBox="1"/>
          <p:nvPr/>
        </p:nvSpPr>
        <p:spPr>
          <a:xfrm>
            <a:off x="2197077" y="2243997"/>
            <a:ext cx="6162685" cy="2092689"/>
          </a:xfrm>
          <a:prstGeom prst="rect">
            <a:avLst/>
          </a:prstGeom>
          <a:noFill/>
        </p:spPr>
        <p:txBody>
          <a:bodyPr wrap="square" rtlCol="0">
            <a:spAutoFit/>
          </a:bodyPr>
          <a:lstStyle/>
          <a:p>
            <a:r>
              <a:rPr lang="en-GB" sz="4333" dirty="0">
                <a:solidFill>
                  <a:schemeClr val="bg1"/>
                </a:solidFill>
              </a:rPr>
              <a:t>THANK YOU FOR YOUR TIME AND ATTENTION</a:t>
            </a:r>
          </a:p>
        </p:txBody>
      </p:sp>
    </p:spTree>
    <p:extLst>
      <p:ext uri="{BB962C8B-B14F-4D97-AF65-F5344CB8AC3E}">
        <p14:creationId xmlns:p14="http://schemas.microsoft.com/office/powerpoint/2010/main" val="2850100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t>Topics</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2</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sp>
        <p:nvSpPr>
          <p:cNvPr id="23" name="Content Placeholder 22"/>
          <p:cNvSpPr>
            <a:spLocks noGrp="1"/>
          </p:cNvSpPr>
          <p:nvPr>
            <p:ph idx="32"/>
          </p:nvPr>
        </p:nvSpPr>
        <p:spPr/>
        <p:txBody>
          <a:bodyPr/>
          <a:lstStyle/>
          <a:p>
            <a:pPr marL="541338" lvl="0" indent="-541338">
              <a:buFont typeface="+mj-lt"/>
              <a:buAutoNum type="arabicPeriod"/>
              <a:tabLst>
                <a:tab pos="447675" algn="l"/>
              </a:tabLst>
            </a:pPr>
            <a:r>
              <a:rPr lang="en-IE" sz="2400" dirty="0"/>
              <a:t>Engaging an </a:t>
            </a:r>
            <a:r>
              <a:rPr lang="en-IE" sz="2400" dirty="0" smtClean="0"/>
              <a:t>Expert</a:t>
            </a:r>
          </a:p>
          <a:p>
            <a:pPr marL="541338" lvl="0" indent="-541338">
              <a:buFont typeface="+mj-lt"/>
              <a:buAutoNum type="arabicPeriod"/>
              <a:tabLst>
                <a:tab pos="447675" algn="l"/>
              </a:tabLst>
            </a:pPr>
            <a:endParaRPr lang="en-IE" sz="2400" dirty="0"/>
          </a:p>
          <a:p>
            <a:pPr marL="541338" indent="-541338">
              <a:buFont typeface="+mj-lt"/>
              <a:buAutoNum type="arabicPeriod"/>
              <a:tabLst>
                <a:tab pos="447675" algn="l"/>
              </a:tabLst>
            </a:pPr>
            <a:r>
              <a:rPr lang="en-IE" sz="2400" dirty="0"/>
              <a:t>Elder Financial Abuse</a:t>
            </a:r>
          </a:p>
          <a:p>
            <a:pPr marL="541338" lvl="0" indent="-541338">
              <a:buFont typeface="+mj-lt"/>
              <a:buAutoNum type="arabicPeriod"/>
              <a:tabLst>
                <a:tab pos="447675" algn="l"/>
              </a:tabLst>
            </a:pPr>
            <a:endParaRPr lang="en-IE" sz="2400" dirty="0" smtClean="0"/>
          </a:p>
          <a:p>
            <a:pPr marL="541338" indent="-541338">
              <a:buFont typeface="+mj-lt"/>
              <a:buAutoNum type="arabicPeriod"/>
              <a:tabLst>
                <a:tab pos="447675" algn="l"/>
              </a:tabLst>
            </a:pPr>
            <a:r>
              <a:rPr lang="en-IE" sz="2400" dirty="0"/>
              <a:t>Cheque Fraud</a:t>
            </a:r>
          </a:p>
          <a:p>
            <a:pPr lvl="0"/>
            <a:endParaRPr lang="en-IE" dirty="0"/>
          </a:p>
        </p:txBody>
      </p:sp>
    </p:spTree>
    <p:extLst>
      <p:ext uri="{BB962C8B-B14F-4D97-AF65-F5344CB8AC3E}">
        <p14:creationId xmlns:p14="http://schemas.microsoft.com/office/powerpoint/2010/main" val="4098123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t>General Comments</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3</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sp>
        <p:nvSpPr>
          <p:cNvPr id="23" name="Content Placeholder 22"/>
          <p:cNvSpPr>
            <a:spLocks noGrp="1"/>
          </p:cNvSpPr>
          <p:nvPr>
            <p:ph idx="32"/>
          </p:nvPr>
        </p:nvSpPr>
        <p:spPr/>
        <p:txBody>
          <a:bodyPr/>
          <a:lstStyle/>
          <a:p>
            <a:pPr marL="342900" indent="-342900">
              <a:lnSpc>
                <a:spcPct val="200000"/>
              </a:lnSpc>
              <a:buFont typeface="Arial" panose="020B0604020202020204" pitchFamily="34" charset="0"/>
              <a:buChar char="•"/>
            </a:pPr>
            <a:r>
              <a:rPr lang="en-IE" sz="2000" dirty="0" smtClean="0"/>
              <a:t>Solicitors will usually select, instruct and marshal Experts</a:t>
            </a:r>
          </a:p>
          <a:p>
            <a:pPr marL="342900" indent="-342900">
              <a:lnSpc>
                <a:spcPct val="200000"/>
              </a:lnSpc>
              <a:buFont typeface="Arial" panose="020B0604020202020204" pitchFamily="34" charset="0"/>
              <a:buChar char="•"/>
            </a:pPr>
            <a:r>
              <a:rPr lang="en-IE" sz="2000" dirty="0" smtClean="0"/>
              <a:t>Expert in field but not in Court vs Expert in Court but not in field</a:t>
            </a:r>
          </a:p>
          <a:p>
            <a:pPr marL="342900" indent="-342900">
              <a:lnSpc>
                <a:spcPct val="200000"/>
              </a:lnSpc>
              <a:buFont typeface="Arial" panose="020B0604020202020204" pitchFamily="34" charset="0"/>
              <a:buChar char="•"/>
            </a:pPr>
            <a:r>
              <a:rPr lang="en-IE" sz="2000" dirty="0" smtClean="0"/>
              <a:t>Role in negotiations/mediation vs role in Court</a:t>
            </a:r>
          </a:p>
          <a:p>
            <a:pPr marL="342900" indent="-342900">
              <a:lnSpc>
                <a:spcPct val="200000"/>
              </a:lnSpc>
              <a:buFont typeface="Arial" panose="020B0604020202020204" pitchFamily="34" charset="0"/>
              <a:buChar char="•"/>
            </a:pPr>
            <a:r>
              <a:rPr lang="en-IE" sz="2000" dirty="0" smtClean="0"/>
              <a:t>Expert’s duty is to the Court (remind if necessary!)</a:t>
            </a:r>
          </a:p>
        </p:txBody>
      </p:sp>
    </p:spTree>
    <p:extLst>
      <p:ext uri="{BB962C8B-B14F-4D97-AF65-F5344CB8AC3E}">
        <p14:creationId xmlns:p14="http://schemas.microsoft.com/office/powerpoint/2010/main" val="208382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a:t>Engaging an </a:t>
            </a:r>
            <a:r>
              <a:rPr lang="en-IE" sz="2400" dirty="0" smtClean="0"/>
              <a:t>Expert – When to Brief</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4</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pic>
        <p:nvPicPr>
          <p:cNvPr id="26" name="Content Placeholder 25"/>
          <p:cNvPicPr>
            <a:picLocks noGrp="1" noChangeAspect="1"/>
          </p:cNvPicPr>
          <p:nvPr>
            <p:ph idx="32"/>
          </p:nvPr>
        </p:nvPicPr>
        <p:blipFill>
          <a:blip r:embed="rId2">
            <a:extLst>
              <a:ext uri="{28A0092B-C50C-407E-A947-70E740481C1C}">
                <a14:useLocalDpi xmlns:a14="http://schemas.microsoft.com/office/drawing/2010/main" val="0"/>
              </a:ext>
            </a:extLst>
          </a:blip>
          <a:stretch>
            <a:fillRect/>
          </a:stretch>
        </p:blipFill>
        <p:spPr>
          <a:xfrm>
            <a:off x="1099737" y="1258305"/>
            <a:ext cx="7737519" cy="4797262"/>
          </a:xfrm>
        </p:spPr>
      </p:pic>
    </p:spTree>
    <p:extLst>
      <p:ext uri="{BB962C8B-B14F-4D97-AF65-F5344CB8AC3E}">
        <p14:creationId xmlns:p14="http://schemas.microsoft.com/office/powerpoint/2010/main" val="2251611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a:t>Engaging an </a:t>
            </a:r>
            <a:r>
              <a:rPr lang="en-IE" sz="2400" dirty="0" smtClean="0"/>
              <a:t>Expert – When to Brief</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5</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sp>
        <p:nvSpPr>
          <p:cNvPr id="27" name="Content Placeholder 26"/>
          <p:cNvSpPr>
            <a:spLocks noGrp="1"/>
          </p:cNvSpPr>
          <p:nvPr>
            <p:ph idx="32"/>
          </p:nvPr>
        </p:nvSpPr>
        <p:spPr/>
        <p:txBody>
          <a:bodyPr/>
          <a:lstStyle/>
          <a:p>
            <a:pPr marL="541338" indent="-541338">
              <a:spcAft>
                <a:spcPts val="1200"/>
              </a:spcAft>
              <a:buFont typeface="Arial" panose="020B0604020202020204" pitchFamily="34" charset="0"/>
              <a:buChar char="•"/>
            </a:pPr>
            <a:r>
              <a:rPr lang="en-IE" sz="2000" dirty="0" smtClean="0"/>
              <a:t>Early in the process</a:t>
            </a:r>
          </a:p>
          <a:p>
            <a:pPr marL="541338" indent="-541338">
              <a:spcAft>
                <a:spcPts val="1200"/>
              </a:spcAft>
              <a:buFont typeface="Arial" panose="020B0604020202020204" pitchFamily="34" charset="0"/>
              <a:buChar char="•"/>
            </a:pPr>
            <a:r>
              <a:rPr lang="en-IE" sz="2000" dirty="0" smtClean="0"/>
              <a:t>An experienced expert may be able to provide input into</a:t>
            </a:r>
          </a:p>
          <a:p>
            <a:pPr marL="814388" lvl="3" indent="-366713">
              <a:spcAft>
                <a:spcPts val="1200"/>
              </a:spcAft>
              <a:buFont typeface="Arial" panose="020B0604020202020204" pitchFamily="34" charset="0"/>
              <a:buChar char="•"/>
            </a:pPr>
            <a:r>
              <a:rPr lang="en-IE" sz="2000" dirty="0" smtClean="0"/>
              <a:t>formulating instructions – preferably following consideration of an initial brief</a:t>
            </a:r>
          </a:p>
          <a:p>
            <a:pPr marL="814388" lvl="3" indent="-366713">
              <a:spcAft>
                <a:spcPts val="1200"/>
              </a:spcAft>
              <a:buFont typeface="Arial" panose="020B0604020202020204" pitchFamily="34" charset="0"/>
              <a:buChar char="•"/>
            </a:pPr>
            <a:r>
              <a:rPr lang="en-IE" sz="2000" dirty="0"/>
              <a:t>d</a:t>
            </a:r>
            <a:r>
              <a:rPr lang="en-IE" sz="2000" dirty="0" smtClean="0"/>
              <a:t>iscussions as to whether other experts likely to be required</a:t>
            </a:r>
          </a:p>
          <a:p>
            <a:pPr marL="814388" lvl="3" indent="-366713">
              <a:spcAft>
                <a:spcPts val="1200"/>
              </a:spcAft>
              <a:buFont typeface="Arial" panose="020B0604020202020204" pitchFamily="34" charset="0"/>
              <a:buChar char="•"/>
            </a:pPr>
            <a:r>
              <a:rPr lang="en-IE" sz="2000" dirty="0"/>
              <a:t>d</a:t>
            </a:r>
            <a:r>
              <a:rPr lang="en-IE" sz="2000" dirty="0" smtClean="0"/>
              <a:t>iscovery requests – this can be crucial</a:t>
            </a:r>
          </a:p>
          <a:p>
            <a:pPr marL="541338" indent="-541338">
              <a:spcAft>
                <a:spcPts val="1200"/>
              </a:spcAft>
              <a:buFont typeface="Arial" panose="020B0604020202020204" pitchFamily="34" charset="0"/>
              <a:buChar char="•"/>
            </a:pPr>
            <a:r>
              <a:rPr lang="en-IE" sz="2000" dirty="0" smtClean="0"/>
              <a:t>The expert should be satisfied with the suitability of their instructions before agreeing to act, and comfortable with challenging instructing solicitor</a:t>
            </a:r>
          </a:p>
          <a:p>
            <a:pPr marL="541338" indent="-541338">
              <a:spcAft>
                <a:spcPts val="1200"/>
              </a:spcAft>
              <a:buFont typeface="Arial" panose="020B0604020202020204" pitchFamily="34" charset="0"/>
              <a:buChar char="•"/>
            </a:pPr>
            <a:endParaRPr lang="en-IE" sz="2000" dirty="0"/>
          </a:p>
          <a:p>
            <a:pPr marL="171450" indent="-171450">
              <a:buFont typeface="Arial" panose="020B0604020202020204" pitchFamily="34" charset="0"/>
              <a:buChar char="•"/>
            </a:pPr>
            <a:endParaRPr lang="en-IE" dirty="0"/>
          </a:p>
        </p:txBody>
      </p:sp>
    </p:spTree>
    <p:extLst>
      <p:ext uri="{BB962C8B-B14F-4D97-AF65-F5344CB8AC3E}">
        <p14:creationId xmlns:p14="http://schemas.microsoft.com/office/powerpoint/2010/main" val="1210333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a:t>Engaging an </a:t>
            </a:r>
            <a:r>
              <a:rPr lang="en-IE" sz="2400" dirty="0" smtClean="0"/>
              <a:t>Expert – </a:t>
            </a:r>
            <a:r>
              <a:rPr lang="en-IE" sz="2800" dirty="0" smtClean="0"/>
              <a:t>Scope</a:t>
            </a:r>
            <a:endParaRPr lang="en-IE" sz="2800" dirty="0"/>
          </a:p>
        </p:txBody>
      </p:sp>
      <p:sp>
        <p:nvSpPr>
          <p:cNvPr id="3" name="Slide Number Placeholder 2"/>
          <p:cNvSpPr>
            <a:spLocks noGrp="1"/>
          </p:cNvSpPr>
          <p:nvPr>
            <p:ph type="sldNum" sz="quarter" idx="10"/>
          </p:nvPr>
        </p:nvSpPr>
        <p:spPr/>
        <p:txBody>
          <a:bodyPr/>
          <a:lstStyle/>
          <a:p>
            <a:fld id="{59982661-8095-4F36-B003-38F8D9469F79}" type="slidenum">
              <a:rPr lang="en-GB" smtClean="0"/>
              <a:t>6</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sp>
        <p:nvSpPr>
          <p:cNvPr id="27" name="Content Placeholder 26"/>
          <p:cNvSpPr>
            <a:spLocks noGrp="1"/>
          </p:cNvSpPr>
          <p:nvPr>
            <p:ph idx="32"/>
          </p:nvPr>
        </p:nvSpPr>
        <p:spPr/>
        <p:txBody>
          <a:bodyPr/>
          <a:lstStyle/>
          <a:p>
            <a:pPr>
              <a:spcAft>
                <a:spcPts val="1200"/>
              </a:spcAft>
            </a:pPr>
            <a:r>
              <a:rPr lang="en-IE" sz="2000" dirty="0" smtClean="0"/>
              <a:t>Scope of the engagement must be clearly articulated</a:t>
            </a:r>
          </a:p>
          <a:p>
            <a:pPr marL="724938" lvl="1" indent="-541338">
              <a:spcAft>
                <a:spcPts val="1200"/>
              </a:spcAft>
              <a:buFont typeface="Arial" panose="020B0604020202020204" pitchFamily="34" charset="0"/>
              <a:buChar char="•"/>
            </a:pPr>
            <a:r>
              <a:rPr lang="en-IE" sz="2000" dirty="0" smtClean="0"/>
              <a:t>Nature and context of the claim</a:t>
            </a:r>
          </a:p>
          <a:p>
            <a:pPr marL="724938" lvl="1" indent="-541338">
              <a:spcAft>
                <a:spcPts val="1200"/>
              </a:spcAft>
              <a:buFont typeface="Arial" panose="020B0604020202020204" pitchFamily="34" charset="0"/>
              <a:buChar char="•"/>
            </a:pPr>
            <a:r>
              <a:rPr lang="en-IE" sz="2000" dirty="0" smtClean="0"/>
              <a:t>Issues on which opinion is required</a:t>
            </a:r>
          </a:p>
          <a:p>
            <a:pPr marL="724938" lvl="1" indent="-541338">
              <a:spcAft>
                <a:spcPts val="1200"/>
              </a:spcAft>
              <a:buFont typeface="Arial" panose="020B0604020202020204" pitchFamily="34" charset="0"/>
              <a:buChar char="•"/>
            </a:pPr>
            <a:r>
              <a:rPr lang="en-IE" sz="2000" dirty="0" smtClean="0"/>
              <a:t>Purpose of the report – potential claim, mediation, negotiation, trial</a:t>
            </a:r>
          </a:p>
          <a:p>
            <a:pPr marL="724938" lvl="1" indent="-541338">
              <a:spcAft>
                <a:spcPts val="1200"/>
              </a:spcAft>
              <a:buFont typeface="Arial" panose="020B0604020202020204" pitchFamily="34" charset="0"/>
              <a:buChar char="•"/>
            </a:pPr>
            <a:r>
              <a:rPr lang="en-IE" sz="2000" dirty="0" smtClean="0"/>
              <a:t>Instructed assumptions</a:t>
            </a:r>
          </a:p>
          <a:p>
            <a:pPr marL="724938" lvl="1" indent="-541338">
              <a:spcAft>
                <a:spcPts val="1200"/>
              </a:spcAft>
              <a:buFont typeface="Arial" panose="020B0604020202020204" pitchFamily="34" charset="0"/>
              <a:buChar char="•"/>
            </a:pPr>
            <a:r>
              <a:rPr lang="en-IE" sz="2000" dirty="0" smtClean="0"/>
              <a:t>Other information to be relied upon</a:t>
            </a:r>
          </a:p>
          <a:p>
            <a:pPr marL="724938" lvl="1" indent="-541338">
              <a:spcAft>
                <a:spcPts val="1200"/>
              </a:spcAft>
              <a:buFont typeface="Arial" panose="020B0604020202020204" pitchFamily="34" charset="0"/>
              <a:buChar char="•"/>
            </a:pPr>
            <a:r>
              <a:rPr lang="en-IE" sz="2000" dirty="0" smtClean="0"/>
              <a:t>Relevant deadlines</a:t>
            </a:r>
          </a:p>
          <a:p>
            <a:pPr marL="1135338" lvl="4" indent="-541338">
              <a:spcAft>
                <a:spcPts val="1200"/>
              </a:spcAft>
              <a:buFont typeface="Arial" panose="020B0604020202020204" pitchFamily="34" charset="0"/>
              <a:buChar char="•"/>
            </a:pPr>
            <a:endParaRPr lang="en-IE" sz="2000" dirty="0"/>
          </a:p>
          <a:p>
            <a:pPr marL="171450" indent="-171450">
              <a:buFont typeface="Arial" panose="020B0604020202020204" pitchFamily="34" charset="0"/>
              <a:buChar char="•"/>
            </a:pPr>
            <a:endParaRPr lang="en-IE" dirty="0"/>
          </a:p>
        </p:txBody>
      </p:sp>
    </p:spTree>
    <p:extLst>
      <p:ext uri="{BB962C8B-B14F-4D97-AF65-F5344CB8AC3E}">
        <p14:creationId xmlns:p14="http://schemas.microsoft.com/office/powerpoint/2010/main" val="3205849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a:t>Engaging an </a:t>
            </a:r>
            <a:r>
              <a:rPr lang="en-IE" sz="2400" dirty="0" smtClean="0"/>
              <a:t>Expert – What to Provide</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7</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sp>
        <p:nvSpPr>
          <p:cNvPr id="27" name="Content Placeholder 26"/>
          <p:cNvSpPr>
            <a:spLocks noGrp="1"/>
          </p:cNvSpPr>
          <p:nvPr>
            <p:ph idx="32"/>
          </p:nvPr>
        </p:nvSpPr>
        <p:spPr/>
        <p:txBody>
          <a:bodyPr/>
          <a:lstStyle/>
          <a:p>
            <a:pPr marL="342900" indent="-342900">
              <a:lnSpc>
                <a:spcPct val="200000"/>
              </a:lnSpc>
              <a:spcAft>
                <a:spcPts val="1200"/>
              </a:spcAft>
              <a:buFont typeface="Arial" panose="020B0604020202020204" pitchFamily="34" charset="0"/>
              <a:buChar char="•"/>
            </a:pPr>
            <a:r>
              <a:rPr lang="en-IE" sz="2000" dirty="0" smtClean="0"/>
              <a:t>All relevant information and documentation</a:t>
            </a:r>
          </a:p>
          <a:p>
            <a:pPr marL="342900" indent="-342900">
              <a:lnSpc>
                <a:spcPct val="200000"/>
              </a:lnSpc>
              <a:spcAft>
                <a:spcPts val="1200"/>
              </a:spcAft>
              <a:buFont typeface="Arial" panose="020B0604020202020204" pitchFamily="34" charset="0"/>
              <a:buChar char="•"/>
            </a:pPr>
            <a:r>
              <a:rPr lang="en-IE" sz="2000" dirty="0" smtClean="0"/>
              <a:t>Avoid attempting to reduce size of brief by removing ‘irrelevant’ documents</a:t>
            </a:r>
          </a:p>
          <a:p>
            <a:pPr marL="342900" indent="-342900">
              <a:lnSpc>
                <a:spcPct val="200000"/>
              </a:lnSpc>
              <a:spcAft>
                <a:spcPts val="1200"/>
              </a:spcAft>
              <a:buFont typeface="Arial" panose="020B0604020202020204" pitchFamily="34" charset="0"/>
              <a:buChar char="•"/>
            </a:pPr>
            <a:r>
              <a:rPr lang="en-IE" sz="2000" dirty="0" smtClean="0"/>
              <a:t>A full brief cuts down on ‘to and fro’ and allows expert to get on with work</a:t>
            </a:r>
          </a:p>
          <a:p>
            <a:pPr marL="171450" indent="-171450">
              <a:buFont typeface="Arial" panose="020B0604020202020204" pitchFamily="34" charset="0"/>
              <a:buChar char="•"/>
            </a:pPr>
            <a:endParaRPr lang="en-IE" dirty="0"/>
          </a:p>
        </p:txBody>
      </p:sp>
    </p:spTree>
    <p:extLst>
      <p:ext uri="{BB962C8B-B14F-4D97-AF65-F5344CB8AC3E}">
        <p14:creationId xmlns:p14="http://schemas.microsoft.com/office/powerpoint/2010/main" val="3265771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t>Draft Reports</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8</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sp>
        <p:nvSpPr>
          <p:cNvPr id="23" name="Content Placeholder 22"/>
          <p:cNvSpPr>
            <a:spLocks noGrp="1"/>
          </p:cNvSpPr>
          <p:nvPr>
            <p:ph idx="32"/>
          </p:nvPr>
        </p:nvSpPr>
        <p:spPr/>
        <p:txBody>
          <a:bodyPr/>
          <a:lstStyle/>
          <a:p>
            <a:pPr marL="342900" indent="-342900">
              <a:lnSpc>
                <a:spcPct val="100000"/>
              </a:lnSpc>
              <a:spcAft>
                <a:spcPts val="1800"/>
              </a:spcAft>
              <a:buFont typeface="Arial" panose="020B0604020202020204" pitchFamily="34" charset="0"/>
              <a:buChar char="•"/>
            </a:pPr>
            <a:r>
              <a:rPr lang="en-IE" sz="2000" dirty="0" smtClean="0"/>
              <a:t>Draft reports may be discoverable – avoid drafts passing from the expert to instructing solicitor</a:t>
            </a:r>
          </a:p>
          <a:p>
            <a:pPr marL="342900" indent="-342900">
              <a:lnSpc>
                <a:spcPct val="100000"/>
              </a:lnSpc>
              <a:spcAft>
                <a:spcPts val="1800"/>
              </a:spcAft>
              <a:buFont typeface="Arial" panose="020B0604020202020204" pitchFamily="34" charset="0"/>
              <a:buChar char="•"/>
            </a:pPr>
            <a:r>
              <a:rPr lang="en-IE" sz="2000" dirty="0" smtClean="0"/>
              <a:t>Legitimate amendments to findings arising from additional information received post production of draft could be misconstrued as influence</a:t>
            </a:r>
          </a:p>
          <a:p>
            <a:pPr marL="342900" indent="-342900">
              <a:lnSpc>
                <a:spcPct val="100000"/>
              </a:lnSpc>
              <a:spcAft>
                <a:spcPts val="1800"/>
              </a:spcAft>
              <a:buFont typeface="Arial" panose="020B0604020202020204" pitchFamily="34" charset="0"/>
              <a:buChar char="•"/>
            </a:pPr>
            <a:r>
              <a:rPr lang="en-IE" sz="2000" dirty="0" smtClean="0"/>
              <a:t>Take verbal advice from Expert or meet to discuss initial findings</a:t>
            </a:r>
            <a:endParaRPr lang="en-IE" sz="2000" dirty="0"/>
          </a:p>
        </p:txBody>
      </p:sp>
    </p:spTree>
    <p:extLst>
      <p:ext uri="{BB962C8B-B14F-4D97-AF65-F5344CB8AC3E}">
        <p14:creationId xmlns:p14="http://schemas.microsoft.com/office/powerpoint/2010/main" val="2946054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t>Pitfalls for an Expert – BOI v Watts Group</a:t>
            </a:r>
            <a:endParaRPr lang="en-IE" sz="2400" dirty="0"/>
          </a:p>
        </p:txBody>
      </p:sp>
      <p:sp>
        <p:nvSpPr>
          <p:cNvPr id="3" name="Slide Number Placeholder 2"/>
          <p:cNvSpPr>
            <a:spLocks noGrp="1"/>
          </p:cNvSpPr>
          <p:nvPr>
            <p:ph type="sldNum" sz="quarter" idx="10"/>
          </p:nvPr>
        </p:nvSpPr>
        <p:spPr/>
        <p:txBody>
          <a:bodyPr/>
          <a:lstStyle/>
          <a:p>
            <a:fld id="{59982661-8095-4F36-B003-38F8D9469F79}" type="slidenum">
              <a:rPr lang="en-GB" smtClean="0"/>
              <a:t>9</a:t>
            </a:fld>
            <a:endParaRPr lang="en-GB" dirty="0"/>
          </a:p>
        </p:txBody>
      </p:sp>
      <p:sp>
        <p:nvSpPr>
          <p:cNvPr id="4" name="Content Placeholder 3"/>
          <p:cNvSpPr>
            <a:spLocks noGrp="1"/>
          </p:cNvSpPr>
          <p:nvPr>
            <p:ph idx="31"/>
          </p:nvPr>
        </p:nvSpPr>
        <p:spPr/>
        <p:txBody>
          <a:bodyPr/>
          <a:lstStyle/>
          <a:p>
            <a:endParaRPr lang="en-IE"/>
          </a:p>
        </p:txBody>
      </p:sp>
      <p:sp>
        <p:nvSpPr>
          <p:cNvPr id="5" name="Content Placeholder 4"/>
          <p:cNvSpPr>
            <a:spLocks noGrp="1"/>
          </p:cNvSpPr>
          <p:nvPr>
            <p:ph idx="11"/>
          </p:nvPr>
        </p:nvSpPr>
        <p:spPr/>
        <p:txBody>
          <a:bodyPr/>
          <a:lstStyle/>
          <a:p>
            <a:endParaRPr lang="en-IE"/>
          </a:p>
        </p:txBody>
      </p:sp>
      <p:sp>
        <p:nvSpPr>
          <p:cNvPr id="6" name="Content Placeholder 5"/>
          <p:cNvSpPr>
            <a:spLocks noGrp="1"/>
          </p:cNvSpPr>
          <p:nvPr>
            <p:ph idx="12"/>
          </p:nvPr>
        </p:nvSpPr>
        <p:spPr/>
        <p:txBody>
          <a:bodyPr/>
          <a:lstStyle/>
          <a:p>
            <a:endParaRPr lang="en-IE"/>
          </a:p>
        </p:txBody>
      </p:sp>
      <p:sp>
        <p:nvSpPr>
          <p:cNvPr id="7" name="Content Placeholder 6"/>
          <p:cNvSpPr>
            <a:spLocks noGrp="1"/>
          </p:cNvSpPr>
          <p:nvPr>
            <p:ph idx="13"/>
          </p:nvPr>
        </p:nvSpPr>
        <p:spPr/>
        <p:txBody>
          <a:bodyPr/>
          <a:lstStyle/>
          <a:p>
            <a:endParaRPr lang="en-IE"/>
          </a:p>
        </p:txBody>
      </p:sp>
      <p:sp>
        <p:nvSpPr>
          <p:cNvPr id="8" name="Content Placeholder 7"/>
          <p:cNvSpPr>
            <a:spLocks noGrp="1"/>
          </p:cNvSpPr>
          <p:nvPr>
            <p:ph idx="14"/>
          </p:nvPr>
        </p:nvSpPr>
        <p:spPr/>
        <p:txBody>
          <a:bodyPr/>
          <a:lstStyle/>
          <a:p>
            <a:endParaRPr lang="en-IE"/>
          </a:p>
        </p:txBody>
      </p:sp>
      <p:sp>
        <p:nvSpPr>
          <p:cNvPr id="9" name="Content Placeholder 8"/>
          <p:cNvSpPr>
            <a:spLocks noGrp="1"/>
          </p:cNvSpPr>
          <p:nvPr>
            <p:ph idx="15"/>
          </p:nvPr>
        </p:nvSpPr>
        <p:spPr/>
        <p:txBody>
          <a:bodyPr/>
          <a:lstStyle/>
          <a:p>
            <a:endParaRPr lang="en-IE"/>
          </a:p>
        </p:txBody>
      </p:sp>
      <p:sp>
        <p:nvSpPr>
          <p:cNvPr id="10" name="Content Placeholder 9"/>
          <p:cNvSpPr>
            <a:spLocks noGrp="1"/>
          </p:cNvSpPr>
          <p:nvPr>
            <p:ph idx="16"/>
          </p:nvPr>
        </p:nvSpPr>
        <p:spPr/>
        <p:txBody>
          <a:bodyPr/>
          <a:lstStyle/>
          <a:p>
            <a:endParaRPr lang="en-IE"/>
          </a:p>
        </p:txBody>
      </p:sp>
      <p:sp>
        <p:nvSpPr>
          <p:cNvPr id="11" name="Content Placeholder 10"/>
          <p:cNvSpPr>
            <a:spLocks noGrp="1"/>
          </p:cNvSpPr>
          <p:nvPr>
            <p:ph idx="17"/>
          </p:nvPr>
        </p:nvSpPr>
        <p:spPr/>
        <p:txBody>
          <a:bodyPr/>
          <a:lstStyle/>
          <a:p>
            <a:endParaRPr lang="en-IE"/>
          </a:p>
        </p:txBody>
      </p:sp>
      <p:sp>
        <p:nvSpPr>
          <p:cNvPr id="12" name="Content Placeholder 11"/>
          <p:cNvSpPr>
            <a:spLocks noGrp="1"/>
          </p:cNvSpPr>
          <p:nvPr>
            <p:ph idx="18"/>
          </p:nvPr>
        </p:nvSpPr>
        <p:spPr/>
        <p:txBody>
          <a:bodyPr/>
          <a:lstStyle/>
          <a:p>
            <a:endParaRPr lang="en-IE"/>
          </a:p>
        </p:txBody>
      </p:sp>
      <p:sp>
        <p:nvSpPr>
          <p:cNvPr id="13" name="Content Placeholder 12"/>
          <p:cNvSpPr>
            <a:spLocks noGrp="1"/>
          </p:cNvSpPr>
          <p:nvPr>
            <p:ph idx="19"/>
          </p:nvPr>
        </p:nvSpPr>
        <p:spPr/>
        <p:txBody>
          <a:bodyPr/>
          <a:lstStyle/>
          <a:p>
            <a:endParaRPr lang="en-IE"/>
          </a:p>
        </p:txBody>
      </p:sp>
      <p:sp>
        <p:nvSpPr>
          <p:cNvPr id="14" name="Content Placeholder 13"/>
          <p:cNvSpPr>
            <a:spLocks noGrp="1"/>
          </p:cNvSpPr>
          <p:nvPr>
            <p:ph idx="20"/>
          </p:nvPr>
        </p:nvSpPr>
        <p:spPr/>
        <p:txBody>
          <a:bodyPr/>
          <a:lstStyle/>
          <a:p>
            <a:endParaRPr lang="en-IE"/>
          </a:p>
        </p:txBody>
      </p:sp>
      <p:sp>
        <p:nvSpPr>
          <p:cNvPr id="15" name="Content Placeholder 14"/>
          <p:cNvSpPr>
            <a:spLocks noGrp="1"/>
          </p:cNvSpPr>
          <p:nvPr>
            <p:ph idx="21"/>
          </p:nvPr>
        </p:nvSpPr>
        <p:spPr/>
        <p:txBody>
          <a:bodyPr/>
          <a:lstStyle/>
          <a:p>
            <a:endParaRPr lang="en-IE"/>
          </a:p>
        </p:txBody>
      </p:sp>
      <p:sp>
        <p:nvSpPr>
          <p:cNvPr id="16" name="Content Placeholder 15"/>
          <p:cNvSpPr>
            <a:spLocks noGrp="1"/>
          </p:cNvSpPr>
          <p:nvPr>
            <p:ph idx="22"/>
          </p:nvPr>
        </p:nvSpPr>
        <p:spPr/>
        <p:txBody>
          <a:bodyPr/>
          <a:lstStyle/>
          <a:p>
            <a:endParaRPr lang="en-IE"/>
          </a:p>
        </p:txBody>
      </p:sp>
      <p:sp>
        <p:nvSpPr>
          <p:cNvPr id="17" name="Content Placeholder 16"/>
          <p:cNvSpPr>
            <a:spLocks noGrp="1"/>
          </p:cNvSpPr>
          <p:nvPr>
            <p:ph idx="23"/>
          </p:nvPr>
        </p:nvSpPr>
        <p:spPr/>
        <p:txBody>
          <a:bodyPr/>
          <a:lstStyle/>
          <a:p>
            <a:endParaRPr lang="en-IE"/>
          </a:p>
        </p:txBody>
      </p:sp>
      <p:sp>
        <p:nvSpPr>
          <p:cNvPr id="18" name="Content Placeholder 17"/>
          <p:cNvSpPr>
            <a:spLocks noGrp="1"/>
          </p:cNvSpPr>
          <p:nvPr>
            <p:ph idx="24"/>
          </p:nvPr>
        </p:nvSpPr>
        <p:spPr/>
        <p:txBody>
          <a:bodyPr/>
          <a:lstStyle/>
          <a:p>
            <a:endParaRPr lang="en-IE"/>
          </a:p>
        </p:txBody>
      </p:sp>
      <p:sp>
        <p:nvSpPr>
          <p:cNvPr id="19" name="Content Placeholder 18"/>
          <p:cNvSpPr>
            <a:spLocks noGrp="1"/>
          </p:cNvSpPr>
          <p:nvPr>
            <p:ph idx="25"/>
          </p:nvPr>
        </p:nvSpPr>
        <p:spPr/>
        <p:txBody>
          <a:bodyPr/>
          <a:lstStyle/>
          <a:p>
            <a:endParaRPr lang="en-IE"/>
          </a:p>
        </p:txBody>
      </p:sp>
      <p:sp>
        <p:nvSpPr>
          <p:cNvPr id="20" name="Content Placeholder 19"/>
          <p:cNvSpPr>
            <a:spLocks noGrp="1"/>
          </p:cNvSpPr>
          <p:nvPr>
            <p:ph idx="26"/>
          </p:nvPr>
        </p:nvSpPr>
        <p:spPr/>
        <p:txBody>
          <a:bodyPr/>
          <a:lstStyle/>
          <a:p>
            <a:endParaRPr lang="en-IE"/>
          </a:p>
        </p:txBody>
      </p:sp>
      <p:sp>
        <p:nvSpPr>
          <p:cNvPr id="21" name="Content Placeholder 20"/>
          <p:cNvSpPr>
            <a:spLocks noGrp="1"/>
          </p:cNvSpPr>
          <p:nvPr>
            <p:ph idx="27"/>
          </p:nvPr>
        </p:nvSpPr>
        <p:spPr/>
        <p:txBody>
          <a:bodyPr/>
          <a:lstStyle/>
          <a:p>
            <a:endParaRPr lang="en-IE"/>
          </a:p>
        </p:txBody>
      </p:sp>
      <p:sp>
        <p:nvSpPr>
          <p:cNvPr id="22" name="Content Placeholder 21"/>
          <p:cNvSpPr>
            <a:spLocks noGrp="1"/>
          </p:cNvSpPr>
          <p:nvPr>
            <p:ph idx="28"/>
          </p:nvPr>
        </p:nvSpPr>
        <p:spPr/>
        <p:txBody>
          <a:bodyPr/>
          <a:lstStyle/>
          <a:p>
            <a:endParaRPr lang="en-IE"/>
          </a:p>
        </p:txBody>
      </p:sp>
      <p:sp>
        <p:nvSpPr>
          <p:cNvPr id="23" name="Content Placeholder 22"/>
          <p:cNvSpPr>
            <a:spLocks noGrp="1"/>
          </p:cNvSpPr>
          <p:nvPr>
            <p:ph idx="32"/>
          </p:nvPr>
        </p:nvSpPr>
        <p:spPr/>
        <p:txBody>
          <a:bodyPr/>
          <a:lstStyle/>
          <a:p>
            <a:pPr marL="342900" indent="-342900">
              <a:lnSpc>
                <a:spcPct val="100000"/>
              </a:lnSpc>
              <a:spcAft>
                <a:spcPts val="1800"/>
              </a:spcAft>
              <a:buFont typeface="Arial" panose="020B0604020202020204" pitchFamily="34" charset="0"/>
              <a:buChar char="•"/>
            </a:pPr>
            <a:r>
              <a:rPr lang="en-IE" sz="2000" dirty="0"/>
              <a:t>Bank of Ireland &amp; Anor v Watts Group Plc [2017] EWHC 1667 (TCC) (12 July 2017) </a:t>
            </a:r>
            <a:endParaRPr lang="en-IE" sz="2000" dirty="0" smtClean="0"/>
          </a:p>
          <a:p>
            <a:pPr marL="342900" indent="-342900">
              <a:lnSpc>
                <a:spcPct val="100000"/>
              </a:lnSpc>
              <a:spcAft>
                <a:spcPts val="1800"/>
              </a:spcAft>
              <a:buFont typeface="Arial" panose="020B0604020202020204" pitchFamily="34" charset="0"/>
              <a:buChar char="•"/>
            </a:pPr>
            <a:r>
              <a:rPr lang="en-IE" sz="2000" dirty="0" smtClean="0"/>
              <a:t>Bank of Ireland (UK) was a lender on a project to develop residential property</a:t>
            </a:r>
          </a:p>
          <a:p>
            <a:pPr marL="342900" indent="-342900">
              <a:lnSpc>
                <a:spcPct val="100000"/>
              </a:lnSpc>
              <a:spcAft>
                <a:spcPts val="1800"/>
              </a:spcAft>
              <a:buFont typeface="Arial" panose="020B0604020202020204" pitchFamily="34" charset="0"/>
              <a:buChar char="•"/>
            </a:pPr>
            <a:r>
              <a:rPr lang="en-IE" sz="2000" dirty="0" smtClean="0"/>
              <a:t>Borrower went into liquidation and BOI suffered loss of circa. €750k</a:t>
            </a:r>
          </a:p>
          <a:p>
            <a:pPr marL="342900" indent="-342900">
              <a:lnSpc>
                <a:spcPct val="100000"/>
              </a:lnSpc>
              <a:spcAft>
                <a:spcPts val="1800"/>
              </a:spcAft>
              <a:buFont typeface="Arial" panose="020B0604020202020204" pitchFamily="34" charset="0"/>
              <a:buChar char="•"/>
            </a:pPr>
            <a:r>
              <a:rPr lang="en-IE" sz="2000" dirty="0"/>
              <a:t>Watts Group </a:t>
            </a:r>
            <a:r>
              <a:rPr lang="en-IE" sz="2000" dirty="0" smtClean="0"/>
              <a:t>plc are </a:t>
            </a:r>
            <a:r>
              <a:rPr lang="en-IE" sz="2000" dirty="0"/>
              <a:t>Quantity Surveyors who prepared </a:t>
            </a:r>
            <a:r>
              <a:rPr lang="en-IE" sz="2000" dirty="0" smtClean="0"/>
              <a:t>an Initial </a:t>
            </a:r>
            <a:r>
              <a:rPr lang="en-IE" sz="2000" dirty="0"/>
              <a:t>Appraisal Report (IAR</a:t>
            </a:r>
            <a:r>
              <a:rPr lang="en-IE" sz="2000" dirty="0" smtClean="0"/>
              <a:t>)</a:t>
            </a:r>
          </a:p>
          <a:p>
            <a:pPr marL="342900" indent="-342900">
              <a:lnSpc>
                <a:spcPct val="100000"/>
              </a:lnSpc>
              <a:spcAft>
                <a:spcPts val="1800"/>
              </a:spcAft>
              <a:buFont typeface="Arial" panose="020B0604020202020204" pitchFamily="34" charset="0"/>
              <a:buChar char="•"/>
            </a:pPr>
            <a:r>
              <a:rPr lang="en-IE" sz="2000" dirty="0" smtClean="0"/>
              <a:t>BOI claimed Watts were negligent and argued ‘no transaction’</a:t>
            </a:r>
          </a:p>
          <a:p>
            <a:pPr marL="342900" indent="-342900">
              <a:lnSpc>
                <a:spcPct val="100000"/>
              </a:lnSpc>
              <a:spcAft>
                <a:spcPts val="1800"/>
              </a:spcAft>
              <a:buFont typeface="Arial" panose="020B0604020202020204" pitchFamily="34" charset="0"/>
              <a:buChar char="•"/>
            </a:pPr>
            <a:r>
              <a:rPr lang="en-IE" sz="2000" dirty="0" smtClean="0"/>
              <a:t>BOI engaged expert QS, Mr </a:t>
            </a:r>
            <a:r>
              <a:rPr lang="en-IE" sz="2000" dirty="0" err="1" smtClean="0"/>
              <a:t>Vosser</a:t>
            </a:r>
            <a:r>
              <a:rPr lang="en-IE" sz="2000" dirty="0" smtClean="0"/>
              <a:t>, to provide expert evidence</a:t>
            </a:r>
          </a:p>
          <a:p>
            <a:pPr marL="342900" indent="-342900">
              <a:lnSpc>
                <a:spcPct val="100000"/>
              </a:lnSpc>
              <a:spcAft>
                <a:spcPts val="1800"/>
              </a:spcAft>
              <a:buFont typeface="Arial" panose="020B0604020202020204" pitchFamily="34" charset="0"/>
              <a:buChar char="•"/>
            </a:pPr>
            <a:r>
              <a:rPr lang="en-IE" sz="2000" dirty="0"/>
              <a:t>Coulson J </a:t>
            </a:r>
            <a:r>
              <a:rPr lang="en-IE" sz="2000" dirty="0" smtClean="0"/>
              <a:t>heavily critical of Mr </a:t>
            </a:r>
            <a:r>
              <a:rPr lang="en-IE" sz="2000" dirty="0" err="1" smtClean="0"/>
              <a:t>Vosser’s</a:t>
            </a:r>
            <a:r>
              <a:rPr lang="en-IE" sz="2000" dirty="0" smtClean="0"/>
              <a:t> evidence and conduct under several headings</a:t>
            </a:r>
          </a:p>
        </p:txBody>
      </p:sp>
    </p:spTree>
    <p:extLst>
      <p:ext uri="{BB962C8B-B14F-4D97-AF65-F5344CB8AC3E}">
        <p14:creationId xmlns:p14="http://schemas.microsoft.com/office/powerpoint/2010/main" val="7021707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LACEHOLDER" val="2"/>
</p:tagLst>
</file>

<file path=ppt/tags/tag10.xml><?xml version="1.0" encoding="utf-8"?>
<p:tagLst xmlns:a="http://schemas.openxmlformats.org/drawingml/2006/main" xmlns:r="http://schemas.openxmlformats.org/officeDocument/2006/relationships" xmlns:p="http://schemas.openxmlformats.org/presentationml/2006/main">
  <p:tag name="PLACEHOLDER" val="10"/>
</p:tagLst>
</file>

<file path=ppt/tags/tag11.xml><?xml version="1.0" encoding="utf-8"?>
<p:tagLst xmlns:a="http://schemas.openxmlformats.org/drawingml/2006/main" xmlns:r="http://schemas.openxmlformats.org/officeDocument/2006/relationships" xmlns:p="http://schemas.openxmlformats.org/presentationml/2006/main">
  <p:tag name="PLACEHOLDER" val="11"/>
</p:tagLst>
</file>

<file path=ppt/tags/tag12.xml><?xml version="1.0" encoding="utf-8"?>
<p:tagLst xmlns:a="http://schemas.openxmlformats.org/drawingml/2006/main" xmlns:r="http://schemas.openxmlformats.org/officeDocument/2006/relationships" xmlns:p="http://schemas.openxmlformats.org/presentationml/2006/main">
  <p:tag name="PLACEHOLDER" val="12"/>
</p:tagLst>
</file>

<file path=ppt/tags/tag13.xml><?xml version="1.0" encoding="utf-8"?>
<p:tagLst xmlns:a="http://schemas.openxmlformats.org/drawingml/2006/main" xmlns:r="http://schemas.openxmlformats.org/officeDocument/2006/relationships" xmlns:p="http://schemas.openxmlformats.org/presentationml/2006/main">
  <p:tag name="PLACEHOLDER" val="13"/>
</p:tagLst>
</file>

<file path=ppt/tags/tag14.xml><?xml version="1.0" encoding="utf-8"?>
<p:tagLst xmlns:a="http://schemas.openxmlformats.org/drawingml/2006/main" xmlns:r="http://schemas.openxmlformats.org/officeDocument/2006/relationships" xmlns:p="http://schemas.openxmlformats.org/presentationml/2006/main">
  <p:tag name="PLACEHOLDER" val="14"/>
</p:tagLst>
</file>

<file path=ppt/tags/tag15.xml><?xml version="1.0" encoding="utf-8"?>
<p:tagLst xmlns:a="http://schemas.openxmlformats.org/drawingml/2006/main" xmlns:r="http://schemas.openxmlformats.org/officeDocument/2006/relationships" xmlns:p="http://schemas.openxmlformats.org/presentationml/2006/main">
  <p:tag name="PLACEHOLDER" val="15"/>
</p:tagLst>
</file>

<file path=ppt/tags/tag16.xml><?xml version="1.0" encoding="utf-8"?>
<p:tagLst xmlns:a="http://schemas.openxmlformats.org/drawingml/2006/main" xmlns:r="http://schemas.openxmlformats.org/officeDocument/2006/relationships" xmlns:p="http://schemas.openxmlformats.org/presentationml/2006/main">
  <p:tag name="PLACEHOLDER" val="16"/>
</p:tagLst>
</file>

<file path=ppt/tags/tag17.xml><?xml version="1.0" encoding="utf-8"?>
<p:tagLst xmlns:a="http://schemas.openxmlformats.org/drawingml/2006/main" xmlns:r="http://schemas.openxmlformats.org/officeDocument/2006/relationships" xmlns:p="http://schemas.openxmlformats.org/presentationml/2006/main">
  <p:tag name="PLACEHOLDER" val="17"/>
</p:tagLst>
</file>

<file path=ppt/tags/tag18.xml><?xml version="1.0" encoding="utf-8"?>
<p:tagLst xmlns:a="http://schemas.openxmlformats.org/drawingml/2006/main" xmlns:r="http://schemas.openxmlformats.org/officeDocument/2006/relationships" xmlns:p="http://schemas.openxmlformats.org/presentationml/2006/main">
  <p:tag name="PLACEHOLDER" val="18"/>
</p:tagLst>
</file>

<file path=ppt/tags/tag19.xml><?xml version="1.0" encoding="utf-8"?>
<p:tagLst xmlns:a="http://schemas.openxmlformats.org/drawingml/2006/main" xmlns:r="http://schemas.openxmlformats.org/officeDocument/2006/relationships" xmlns:p="http://schemas.openxmlformats.org/presentationml/2006/main">
  <p:tag name="PLACEHOLDER" val="19"/>
</p:tagLst>
</file>

<file path=ppt/tags/tag2.xml><?xml version="1.0" encoding="utf-8"?>
<p:tagLst xmlns:a="http://schemas.openxmlformats.org/drawingml/2006/main" xmlns:r="http://schemas.openxmlformats.org/officeDocument/2006/relationships" xmlns:p="http://schemas.openxmlformats.org/presentationml/2006/main">
  <p:tag name="PLACEHOLDER" val="2"/>
</p:tagLst>
</file>

<file path=ppt/tags/tag20.xml><?xml version="1.0" encoding="utf-8"?>
<p:tagLst xmlns:a="http://schemas.openxmlformats.org/drawingml/2006/main" xmlns:r="http://schemas.openxmlformats.org/officeDocument/2006/relationships" xmlns:p="http://schemas.openxmlformats.org/presentationml/2006/main">
  <p:tag name="PLACEHOLDER" val="20"/>
</p:tagLst>
</file>

<file path=ppt/tags/tag21.xml><?xml version="1.0" encoding="utf-8"?>
<p:tagLst xmlns:a="http://schemas.openxmlformats.org/drawingml/2006/main" xmlns:r="http://schemas.openxmlformats.org/officeDocument/2006/relationships" xmlns:p="http://schemas.openxmlformats.org/presentationml/2006/main">
  <p:tag name="PLACEHOLDER" val="20"/>
</p:tagLst>
</file>

<file path=ppt/tags/tag22.xml><?xml version="1.0" encoding="utf-8"?>
<p:tagLst xmlns:a="http://schemas.openxmlformats.org/drawingml/2006/main" xmlns:r="http://schemas.openxmlformats.org/officeDocument/2006/relationships" xmlns:p="http://schemas.openxmlformats.org/presentationml/2006/main">
  <p:tag name="PLACEHOLDER" val="20"/>
</p:tagLst>
</file>

<file path=ppt/tags/tag23.xml><?xml version="1.0" encoding="utf-8"?>
<p:tagLst xmlns:a="http://schemas.openxmlformats.org/drawingml/2006/main" xmlns:r="http://schemas.openxmlformats.org/officeDocument/2006/relationships" xmlns:p="http://schemas.openxmlformats.org/presentationml/2006/main">
  <p:tag name="SLIDE_TYPE" val="Title"/>
  <p:tag name="SECTION_NUMBERS_ON" val="True"/>
  <p:tag name="APPENDIX_NUMBERS_ON" val="True"/>
  <p:tag name="TEMPLATE_NAME" val="Blank landscape printbook"/>
  <p:tag name="OFFICE_LOCATION" val="Dublin"/>
</p:tagLst>
</file>

<file path=ppt/tags/tag24.xml><?xml version="1.0" encoding="utf-8"?>
<p:tagLst xmlns:a="http://schemas.openxmlformats.org/drawingml/2006/main" xmlns:r="http://schemas.openxmlformats.org/officeDocument/2006/relationships" xmlns:p="http://schemas.openxmlformats.org/presentationml/2006/main">
  <p:tag name="PLACEHOLDER" val="2"/>
</p:tagLst>
</file>

<file path=ppt/tags/tag3.xml><?xml version="1.0" encoding="utf-8"?>
<p:tagLst xmlns:a="http://schemas.openxmlformats.org/drawingml/2006/main" xmlns:r="http://schemas.openxmlformats.org/officeDocument/2006/relationships" xmlns:p="http://schemas.openxmlformats.org/presentationml/2006/main">
  <p:tag name="PLACEHOLDER" val="3"/>
</p:tagLst>
</file>

<file path=ppt/tags/tag4.xml><?xml version="1.0" encoding="utf-8"?>
<p:tagLst xmlns:a="http://schemas.openxmlformats.org/drawingml/2006/main" xmlns:r="http://schemas.openxmlformats.org/officeDocument/2006/relationships" xmlns:p="http://schemas.openxmlformats.org/presentationml/2006/main">
  <p:tag name="PLACEHOLDER" val="4"/>
</p:tagLst>
</file>

<file path=ppt/tags/tag5.xml><?xml version="1.0" encoding="utf-8"?>
<p:tagLst xmlns:a="http://schemas.openxmlformats.org/drawingml/2006/main" xmlns:r="http://schemas.openxmlformats.org/officeDocument/2006/relationships" xmlns:p="http://schemas.openxmlformats.org/presentationml/2006/main">
  <p:tag name="PLACEHOLDER" val="5"/>
</p:tagLst>
</file>

<file path=ppt/tags/tag6.xml><?xml version="1.0" encoding="utf-8"?>
<p:tagLst xmlns:a="http://schemas.openxmlformats.org/drawingml/2006/main" xmlns:r="http://schemas.openxmlformats.org/officeDocument/2006/relationships" xmlns:p="http://schemas.openxmlformats.org/presentationml/2006/main">
  <p:tag name="PLACEHOLDER" val="6"/>
</p:tagLst>
</file>

<file path=ppt/tags/tag7.xml><?xml version="1.0" encoding="utf-8"?>
<p:tagLst xmlns:a="http://schemas.openxmlformats.org/drawingml/2006/main" xmlns:r="http://schemas.openxmlformats.org/officeDocument/2006/relationships" xmlns:p="http://schemas.openxmlformats.org/presentationml/2006/main">
  <p:tag name="PLACEHOLDER" val="7"/>
</p:tagLst>
</file>

<file path=ppt/tags/tag8.xml><?xml version="1.0" encoding="utf-8"?>
<p:tagLst xmlns:a="http://schemas.openxmlformats.org/drawingml/2006/main" xmlns:r="http://schemas.openxmlformats.org/officeDocument/2006/relationships" xmlns:p="http://schemas.openxmlformats.org/presentationml/2006/main">
  <p:tag name="PLACEHOLDER" val="8"/>
</p:tagLst>
</file>

<file path=ppt/tags/tag9.xml><?xml version="1.0" encoding="utf-8"?>
<p:tagLst xmlns:a="http://schemas.openxmlformats.org/drawingml/2006/main" xmlns:r="http://schemas.openxmlformats.org/officeDocument/2006/relationships" xmlns:p="http://schemas.openxmlformats.org/presentationml/2006/main">
  <p:tag name="PLACEHOLDER" val="9"/>
</p:tagLst>
</file>

<file path=ppt/theme/theme1.xml><?xml version="1.0" encoding="utf-8"?>
<a:theme xmlns:a="http://schemas.openxmlformats.org/drawingml/2006/main" name="Template Printbook">
  <a:themeElements>
    <a:clrScheme name="RSM">
      <a:dk1>
        <a:srgbClr val="63666A"/>
      </a:dk1>
      <a:lt1>
        <a:srgbClr val="FFFFFF"/>
      </a:lt1>
      <a:dk2>
        <a:srgbClr val="3F9C35"/>
      </a:dk2>
      <a:lt2>
        <a:srgbClr val="888B8D"/>
      </a:lt2>
      <a:accent1>
        <a:srgbClr val="009CDE"/>
      </a:accent1>
      <a:accent2>
        <a:srgbClr val="3F9C35"/>
      </a:accent2>
      <a:accent3>
        <a:srgbClr val="888B8D"/>
      </a:accent3>
      <a:accent4>
        <a:srgbClr val="63666A"/>
      </a:accent4>
      <a:accent5>
        <a:srgbClr val="34A798"/>
      </a:accent5>
      <a:accent6>
        <a:srgbClr val="9F5CC0"/>
      </a:accent6>
      <a:hlink>
        <a:srgbClr val="66C3EB"/>
      </a:hlink>
      <a:folHlink>
        <a:srgbClr val="98D7F1"/>
      </a:folHlink>
    </a:clrScheme>
    <a:fontScheme name="R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1"/>
          </a:solidFill>
        </a:ln>
      </a:spPr>
      <a:bodyPr lIns="66118" tIns="66118" rIns="66118" bIns="66118" rtlCol="0" anchor="ctr">
        <a:noAutofit/>
      </a:bodyPr>
      <a:lstStyle>
        <a:defPPr algn="ctr">
          <a:defRPr sz="9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rgbClr val="009CDE"/>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ctr">
          <a:defRPr sz="900" dirty="0" smtClean="0"/>
        </a:defPPr>
      </a:lstStyle>
    </a:txDef>
  </a:objectDefaults>
  <a:extraClrSchemeLst>
    <a:extraClrScheme>
      <a:clrScheme name="RSM">
        <a:dk1>
          <a:srgbClr val="63666A"/>
        </a:dk1>
        <a:lt1>
          <a:srgbClr val="FFFFFF"/>
        </a:lt1>
        <a:dk2>
          <a:srgbClr val="3F9C35"/>
        </a:dk2>
        <a:lt2>
          <a:srgbClr val="888B8D"/>
        </a:lt2>
        <a:accent1>
          <a:srgbClr val="009CDE"/>
        </a:accent1>
        <a:accent2>
          <a:srgbClr val="3F9C35"/>
        </a:accent2>
        <a:accent3>
          <a:srgbClr val="888B8D"/>
        </a:accent3>
        <a:accent4>
          <a:srgbClr val="63666A"/>
        </a:accent4>
        <a:accent5>
          <a:srgbClr val="34A798"/>
        </a:accent5>
        <a:accent6>
          <a:srgbClr val="9F5CC0"/>
        </a:accent6>
        <a:hlink>
          <a:srgbClr val="66C3EB"/>
        </a:hlink>
        <a:folHlink>
          <a:srgbClr val="98D7F1"/>
        </a:folHlink>
      </a:clrScheme>
      <a:clrMap bg1="lt1" tx1="dk1" bg2="lt2" tx2="dk2" accent1="accent1" accent2="accent2" accent3="accent3" accent4="accent4" accent5="accent5" accent6="accent6" hlink="hlink" folHlink="folHlink"/>
    </a:extraClrScheme>
  </a:extraClrSchemeLst>
  <a:custClrLst>
    <a:custClr name="RSM Blue">
      <a:srgbClr val="009CDE"/>
    </a:custClr>
    <a:custClr name="RSM Green">
      <a:srgbClr val="3F9C35"/>
    </a:custClr>
    <a:custClr name="RSM Mid Grey">
      <a:srgbClr val="888B8D"/>
    </a:custClr>
    <a:custClr name="RSM Dark Grey">
      <a:srgbClr val="63666A"/>
    </a:custClr>
    <a:custClr name="Teal">
      <a:srgbClr val="34A798"/>
    </a:custClr>
    <a:custClr name="Purple">
      <a:srgbClr val="9F5CC0"/>
    </a:custClr>
    <a:custClr name="Yellow">
      <a:srgbClr val="F1B434"/>
    </a:custClr>
    <a:custClr name="Red">
      <a:srgbClr val="E40046"/>
    </a:custClr>
    <a:custClr name="Olive">
      <a:srgbClr val="A2A569"/>
    </a:custClr>
    <a:custClr name="Orange">
      <a:srgbClr val="E87722"/>
    </a:custClr>
    <a:custClr name="Blue 80%">
      <a:srgbClr val="33AFE4"/>
    </a:custClr>
    <a:custClr name="Green 80%">
      <a:srgbClr val="6CAF5D"/>
    </a:custClr>
    <a:custClr name="Mid Grey 80%">
      <a:srgbClr val="9FA2A3"/>
    </a:custClr>
    <a:custClr name="Dark Grey 80%">
      <a:srgbClr val="828487"/>
    </a:custClr>
    <a:custClr name="Teal 80%">
      <a:srgbClr val="5CB8AC"/>
    </a:custClr>
    <a:custClr name="Purple 80%">
      <a:srgbClr val="B27CCC"/>
    </a:custClr>
    <a:custClr name="Yellow 80%">
      <a:srgbClr val="F3C35C"/>
    </a:custClr>
    <a:custClr name="Red 80%">
      <a:srgbClr val="E9336B"/>
    </a:custClr>
    <a:custClr name="Olive 80%">
      <a:srgbClr val="B4B787"/>
    </a:custClr>
    <a:custClr name="Orange 80%">
      <a:srgbClr val="EC924E"/>
    </a:custClr>
    <a:custClr name="RSM Blue 60%">
      <a:srgbClr val="66C3EB"/>
    </a:custClr>
    <a:custClr name="RSM Green 60%">
      <a:srgbClr val="8BC385"/>
    </a:custClr>
    <a:custClr name="RSM Mid Grey 60%">
      <a:srgbClr val="B7B9BA"/>
    </a:custClr>
    <a:custClr name="RSM Dark Grey 60%">
      <a:srgbClr val="A1A3A5"/>
    </a:custClr>
    <a:custClr name="Teal 60%">
      <a:srgbClr val="85CAC1"/>
    </a:custClr>
    <a:custClr name="Purple 60%">
      <a:srgbClr val="C59DD9"/>
    </a:custClr>
    <a:custClr name="Yellow 60%">
      <a:srgbClr val="F6D285"/>
    </a:custClr>
    <a:custClr name="Red 60%">
      <a:srgbClr val="EE6690"/>
    </a:custClr>
    <a:custClr name="Olive 60%">
      <a:srgbClr val="C7C9A5"/>
    </a:custClr>
    <a:custClr name="Orange 60%">
      <a:srgbClr val="F1AD7A"/>
    </a:custClr>
    <a:custClr name="RSM Blue 40%">
      <a:srgbClr val="98D7F1"/>
    </a:custClr>
    <a:custClr name="RSM Green 40%">
      <a:srgbClr val="B2D7AE"/>
    </a:custClr>
    <a:custClr name="RSM Mid Grey 40%">
      <a:srgbClr val="CFD0D1"/>
    </a:custClr>
    <a:custClr name="RSM Dark Grey 40%">
      <a:srgbClr val="C0C1C3"/>
    </a:custClr>
    <a:custClr name="Teal 40%">
      <a:srgbClr val="ADDBD5"/>
    </a:custClr>
    <a:custClr name="Purple 40%">
      <a:srgbClr val="D8BDE5"/>
    </a:custClr>
    <a:custClr name="Yellow 40%">
      <a:srgbClr val="F9E0AD"/>
    </a:custClr>
    <a:custClr name="Red 40%">
      <a:srgbClr val="F498B4"/>
    </a:custClr>
    <a:custClr name="Olive 40%">
      <a:srgbClr val="D9DAC2"/>
    </a:custClr>
    <a:custClr name="Orange 40%">
      <a:srgbClr val="F5C8A6"/>
    </a:custClr>
    <a:custClr name="RSM Blue 20%">
      <a:srgbClr val="CCEBF8"/>
    </a:custClr>
    <a:custClr name="RSM Green 20%">
      <a:srgbClr val="D8EBD6"/>
    </a:custClr>
    <a:custClr name="RSM Mid Grey 20%">
      <a:srgbClr val="E7E7E8"/>
    </a:custClr>
    <a:custClr name="RSM Dark Grey 20%">
      <a:srgbClr val="DFE0E1"/>
    </a:custClr>
    <a:custClr name="Teal 20%">
      <a:srgbClr val="D6EDEA"/>
    </a:custClr>
    <a:custClr name="Purple 20%">
      <a:srgbClr val="EBDEF2"/>
    </a:custClr>
    <a:custClr name="Yellow 20%">
      <a:srgbClr val="FCF0D6"/>
    </a:custClr>
    <a:custClr name="Red 20%">
      <a:srgbClr val="F9CCDA"/>
    </a:custClr>
    <a:custClr name="Olive 20%">
      <a:srgbClr val="ECEDE1"/>
    </a:custClr>
    <a:custClr name="Orange 20%">
      <a:srgbClr val="FAE3D2"/>
    </a:custClr>
    <a:custClr name="Black">
      <a:srgbClr val="000000"/>
    </a:custClr>
    <a:custClr name="White">
      <a:srgbClr val="FFFFFF"/>
    </a:custClr>
    <a:custClr name="Dark Grey (Body Text)">
      <a:srgbClr val="63666A"/>
    </a:custClr>
  </a:custClrLst>
  <a:extLst>
    <a:ext uri="{05A4C25C-085E-4340-85A3-A5531E510DB2}">
      <thm15:themeFamily xmlns:thm15="http://schemas.microsoft.com/office/thememl/2012/main" name="Blank landscape printbook.potx" id="{219722D1-C7F1-4C02-8A20-DBF1C69AC897}" vid="{95C1AB7A-10E9-43C8-B90E-FC81458C6F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custClrLst>
    <a:custClr name="RSM Blue">
      <a:srgbClr val="009CDE"/>
    </a:custClr>
    <a:custClr name="RSM Green">
      <a:srgbClr val="3F9C35"/>
    </a:custClr>
    <a:custClr name="RSM Mid Grey">
      <a:srgbClr val="888B8D"/>
    </a:custClr>
    <a:custClr name="RSM Dark Grey">
      <a:srgbClr val="63666A"/>
    </a:custClr>
    <a:custClr name="Teal">
      <a:srgbClr val="34A798"/>
    </a:custClr>
    <a:custClr name="Purple">
      <a:srgbClr val="9F5CC0"/>
    </a:custClr>
    <a:custClr name="Yellow">
      <a:srgbClr val="F1B434"/>
    </a:custClr>
    <a:custClr name="Red">
      <a:srgbClr val="E40046"/>
    </a:custClr>
    <a:custClr name="Olive">
      <a:srgbClr val="A2A569"/>
    </a:custClr>
    <a:custClr name="Orange">
      <a:srgbClr val="E87722"/>
    </a:custClr>
    <a:custClr name="Blue 80%">
      <a:srgbClr val="33AFE4"/>
    </a:custClr>
    <a:custClr name="Green 80%">
      <a:srgbClr val="6CAF5D"/>
    </a:custClr>
    <a:custClr name="Mid Grey 80%">
      <a:srgbClr val="9FA2A3"/>
    </a:custClr>
    <a:custClr name="Dark Grey 80%">
      <a:srgbClr val="828487"/>
    </a:custClr>
    <a:custClr name="Teal 80%">
      <a:srgbClr val="5CB8AC"/>
    </a:custClr>
    <a:custClr name="Purple 80%">
      <a:srgbClr val="B27CCC"/>
    </a:custClr>
    <a:custClr name="Yellow 80%">
      <a:srgbClr val="F3C35C"/>
    </a:custClr>
    <a:custClr name="Red 80%">
      <a:srgbClr val="E9336B"/>
    </a:custClr>
    <a:custClr name="Olive 80%">
      <a:srgbClr val="B4B787"/>
    </a:custClr>
    <a:custClr name="Orange 80%">
      <a:srgbClr val="EC924E"/>
    </a:custClr>
    <a:custClr name="RSM Blue 60%">
      <a:srgbClr val="66C3EB"/>
    </a:custClr>
    <a:custClr name="RSM Green 60%">
      <a:srgbClr val="8BC385"/>
    </a:custClr>
    <a:custClr name="RSM Mid Grey 60%">
      <a:srgbClr val="B7B9BA"/>
    </a:custClr>
    <a:custClr name="RSM Dark Grey 60%">
      <a:srgbClr val="A1A3A5"/>
    </a:custClr>
    <a:custClr name="Teal 60%">
      <a:srgbClr val="85CAC1"/>
    </a:custClr>
    <a:custClr name="Purple 60%">
      <a:srgbClr val="C59DD9"/>
    </a:custClr>
    <a:custClr name="Yellow 60%">
      <a:srgbClr val="F6D285"/>
    </a:custClr>
    <a:custClr name="Red 60%">
      <a:srgbClr val="EE6690"/>
    </a:custClr>
    <a:custClr name="Olive 60%">
      <a:srgbClr val="C7C9A5"/>
    </a:custClr>
    <a:custClr name="Orange 60%">
      <a:srgbClr val="F1AD7A"/>
    </a:custClr>
    <a:custClr name="RSM Blue 40%">
      <a:srgbClr val="98D7F1"/>
    </a:custClr>
    <a:custClr name="RSM Green 40%">
      <a:srgbClr val="B2D7AE"/>
    </a:custClr>
    <a:custClr name="RSM Mid Grey 40%">
      <a:srgbClr val="CFD0D1"/>
    </a:custClr>
    <a:custClr name="RSM Dark Grey 40%">
      <a:srgbClr val="C0C1C3"/>
    </a:custClr>
    <a:custClr name="Teal 40%">
      <a:srgbClr val="ADDBD5"/>
    </a:custClr>
    <a:custClr name="Purple 40%">
      <a:srgbClr val="D8BDE5"/>
    </a:custClr>
    <a:custClr name="Yellow 40%">
      <a:srgbClr val="F9E0AD"/>
    </a:custClr>
    <a:custClr name="Red 40%">
      <a:srgbClr val="F498B4"/>
    </a:custClr>
    <a:custClr name="Olive 40%">
      <a:srgbClr val="D9DAC2"/>
    </a:custClr>
    <a:custClr name="Orange 40%">
      <a:srgbClr val="F5C8A6"/>
    </a:custClr>
    <a:custClr name="RSM Blue 20%">
      <a:srgbClr val="CCEBF8"/>
    </a:custClr>
    <a:custClr name="RSM Green 20%">
      <a:srgbClr val="D8EBD6"/>
    </a:custClr>
    <a:custClr name="RSM Mid Grey 20%">
      <a:srgbClr val="E7E7E8"/>
    </a:custClr>
    <a:custClr name="RSM Dark Grey 20%">
      <a:srgbClr val="DFE0E1"/>
    </a:custClr>
    <a:custClr name="Teal 20%">
      <a:srgbClr val="D6EDEA"/>
    </a:custClr>
    <a:custClr name="Purple 20%">
      <a:srgbClr val="EBDEF2"/>
    </a:custClr>
    <a:custClr name="Yellow 20%">
      <a:srgbClr val="FCF0D6"/>
    </a:custClr>
    <a:custClr name="Red 20%">
      <a:srgbClr val="F9CCDA"/>
    </a:custClr>
    <a:custClr name="Olive 20%">
      <a:srgbClr val="ECEDE1"/>
    </a:custClr>
    <a:custClr name="Orange 20%">
      <a:srgbClr val="FAE3D2"/>
    </a:custClr>
    <a:custClr name="Black">
      <a:srgbClr val="000000"/>
    </a:custClr>
    <a:custClr name="White">
      <a:srgbClr val="FFFFFF"/>
    </a:custClr>
    <a:custClr name="Dark Grey (Body Text)">
      <a:srgbClr val="63666A"/>
    </a:custClr>
  </a:custClrLst>
</a:theme>
</file>

<file path=docProps/app.xml><?xml version="1.0" encoding="utf-8"?>
<Properties xmlns="http://schemas.openxmlformats.org/officeDocument/2006/extended-properties" xmlns:vt="http://schemas.openxmlformats.org/officeDocument/2006/docPropsVTypes">
  <Template>tmpD710</Template>
  <TotalTime>2161</TotalTime>
  <Words>802</Words>
  <Application>Microsoft Office PowerPoint</Application>
  <PresentationFormat>A4 Paper (210x297 mm)</PresentationFormat>
  <Paragraphs>115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Wingdings</vt:lpstr>
      <vt:lpstr>Wingdings 2</vt:lpstr>
      <vt:lpstr>Template Printbook</vt:lpstr>
      <vt:lpstr>Forensic Accounting</vt:lpstr>
      <vt:lpstr>Topics</vt:lpstr>
      <vt:lpstr>General Comments</vt:lpstr>
      <vt:lpstr>Engaging an Expert – When to Brief</vt:lpstr>
      <vt:lpstr>Engaging an Expert – When to Brief</vt:lpstr>
      <vt:lpstr>Engaging an Expert – Scope</vt:lpstr>
      <vt:lpstr>Engaging an Expert – What to Provide</vt:lpstr>
      <vt:lpstr>Draft Reports</vt:lpstr>
      <vt:lpstr>Pitfalls for an Expert – BOI v Watts Group</vt:lpstr>
      <vt:lpstr>Pitfalls for an Expert – BOI v Watts Group</vt:lpstr>
      <vt:lpstr>Pitfalls for an Expert – BOI v Watts Group</vt:lpstr>
      <vt:lpstr>Pitfalls for an Expert – BOI v Watts Group</vt:lpstr>
      <vt:lpstr>Recent Developments</vt:lpstr>
      <vt:lpstr>Elder Financial Abuse – Case Studies</vt:lpstr>
      <vt:lpstr>Elder Financial Abuse - Prevention</vt:lpstr>
      <vt:lpstr>Cheque fraud</vt:lpstr>
      <vt:lpstr>Cheque fraud</vt:lpstr>
      <vt:lpstr>Cheque fraud - Prevention</vt:lpstr>
      <vt:lpstr>PowerPoint Presentation</vt:lpstr>
    </vt:vector>
  </TitlesOfParts>
  <Company>RSM Ireland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CONSULTINg</dc:title>
  <dc:creator>Declan Walsh</dc:creator>
  <cp:lastModifiedBy>Declan Walsh</cp:lastModifiedBy>
  <cp:revision>92</cp:revision>
  <cp:lastPrinted>2018-04-25T17:49:03Z</cp:lastPrinted>
  <dcterms:created xsi:type="dcterms:W3CDTF">2018-02-08T12:42:01Z</dcterms:created>
  <dcterms:modified xsi:type="dcterms:W3CDTF">2018-05-10T22:19:23Z</dcterms:modified>
</cp:coreProperties>
</file>